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8" r:id="rId7"/>
    <p:sldId id="269" r:id="rId8"/>
    <p:sldId id="270" r:id="rId9"/>
  </p:sldIdLst>
  <p:sldSz cx="13004800" cy="9753600"/>
  <p:notesSz cx="6858000" cy="9144000"/>
  <p:embeddedFontLst>
    <p:embeddedFont>
      <p:font typeface="Helvetica Neue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59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92" y="84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813bb03595_0_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g813bb0359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8624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30957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8952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rgbClr val="7B0C00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483613" y="1548595"/>
            <a:ext cx="8290561" cy="312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0"/>
              <a:buFont typeface="Helvetica Neue"/>
              <a:buNone/>
              <a:defRPr sz="70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4" name="Google Shape;14;p2" descr="boothWhite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89978" y="8842953"/>
            <a:ext cx="2654366" cy="52586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" name="Google Shape;15;p2"/>
          <p:cNvCxnSpPr/>
          <p:nvPr/>
        </p:nvCxnSpPr>
        <p:spPr>
          <a:xfrm>
            <a:off x="389978" y="8682959"/>
            <a:ext cx="12224844" cy="1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69866" y="7741768"/>
            <a:ext cx="2275842" cy="393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6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tx">
  <p:cSld name="TITLE_AND_BODY">
    <p:bg>
      <p:bgPr>
        <a:solidFill>
          <a:srgbClr val="7B0C00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10287680" y="8889251"/>
            <a:ext cx="2275841" cy="393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6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83613" y="1548595"/>
            <a:ext cx="8290561" cy="312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0"/>
              <a:buNone/>
              <a:defRPr sz="7000" b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▪"/>
              <a:defRPr/>
            </a:lvl3pPr>
            <a:lvl4pPr marL="1828800" lvl="3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▪"/>
              <a:defRPr/>
            </a:lvl4pPr>
            <a:lvl5pPr marL="2286000" lvl="4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▪"/>
              <a:defRPr/>
            </a:lvl5pPr>
            <a:lvl6pPr marL="2743200" lvl="5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0" name="Google Shape;20;p3" descr="boothWhite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89978" y="8842953"/>
            <a:ext cx="2654366" cy="52586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" name="Google Shape;21;p3"/>
          <p:cNvCxnSpPr/>
          <p:nvPr/>
        </p:nvCxnSpPr>
        <p:spPr>
          <a:xfrm>
            <a:off x="389978" y="8682959"/>
            <a:ext cx="12224844" cy="1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Content">
  <p:cSld name="Title +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437063" y="1518651"/>
            <a:ext cx="8128002" cy="102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437063" y="2746409"/>
            <a:ext cx="12020230" cy="5575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t" anchorCtr="0">
            <a:noAutofit/>
          </a:bodyPr>
          <a:lstStyle>
            <a:lvl1pPr marL="457200" lvl="0" indent="-279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Char char="•"/>
              <a:defRPr/>
            </a:lvl1pPr>
            <a:lvl2pPr marL="914400" lvl="1" indent="-4318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Char char="▪"/>
              <a:defRPr/>
            </a:lvl2pPr>
            <a:lvl3pPr marL="1371600" lvl="2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▪"/>
              <a:defRPr/>
            </a:lvl3pPr>
            <a:lvl4pPr marL="1828800" lvl="3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▪"/>
              <a:defRPr/>
            </a:lvl4pPr>
            <a:lvl5pPr marL="2286000" lvl="4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▪"/>
              <a:defRPr/>
            </a:lvl5pPr>
            <a:lvl6pPr marL="2743200" lvl="5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10307507" y="8973752"/>
            <a:ext cx="2275841" cy="393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21452" y="8887622"/>
            <a:ext cx="2654364" cy="52586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Google Shape;7;p1"/>
          <p:cNvCxnSpPr/>
          <p:nvPr/>
        </p:nvCxnSpPr>
        <p:spPr>
          <a:xfrm>
            <a:off x="421452" y="8727628"/>
            <a:ext cx="12149508" cy="1"/>
          </a:xfrm>
          <a:prstGeom prst="straightConnector1">
            <a:avLst/>
          </a:prstGeom>
          <a:noFill/>
          <a:ln w="9525" cap="flat" cmpd="sng">
            <a:solidFill>
              <a:srgbClr val="80808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" name="Google Shape;8;p1"/>
          <p:cNvSpPr txBox="1">
            <a:spLocks noGrp="1"/>
          </p:cNvSpPr>
          <p:nvPr>
            <p:ph type="title"/>
          </p:nvPr>
        </p:nvSpPr>
        <p:spPr>
          <a:xfrm>
            <a:off x="437063" y="1518651"/>
            <a:ext cx="8128002" cy="102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  <a:defRPr sz="5600" b="0" i="0" u="none" strike="noStrike" cap="none">
                <a:solidFill>
                  <a:srgbClr val="7B0C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  <a:defRPr sz="5600" b="0" i="0" u="none" strike="noStrike" cap="none">
                <a:solidFill>
                  <a:srgbClr val="7B0C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  <a:defRPr sz="5600" b="0" i="0" u="none" strike="noStrike" cap="none">
                <a:solidFill>
                  <a:srgbClr val="7B0C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  <a:defRPr sz="5600" b="0" i="0" u="none" strike="noStrike" cap="none">
                <a:solidFill>
                  <a:srgbClr val="7B0C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  <a:defRPr sz="5600" b="0" i="0" u="none" strike="noStrike" cap="none">
                <a:solidFill>
                  <a:srgbClr val="7B0C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  <a:defRPr sz="5600" b="0" i="0" u="none" strike="noStrike" cap="none">
                <a:solidFill>
                  <a:srgbClr val="7B0C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  <a:defRPr sz="5600" b="0" i="0" u="none" strike="noStrike" cap="none">
                <a:solidFill>
                  <a:srgbClr val="7B0C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  <a:defRPr sz="5600" b="0" i="0" u="none" strike="noStrike" cap="none">
                <a:solidFill>
                  <a:srgbClr val="7B0C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  <a:defRPr sz="5600" b="0" i="0" u="none" strike="noStrike" cap="none">
                <a:solidFill>
                  <a:srgbClr val="7B0C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body" idx="1"/>
          </p:nvPr>
        </p:nvSpPr>
        <p:spPr>
          <a:xfrm>
            <a:off x="437063" y="2746409"/>
            <a:ext cx="12020230" cy="5575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None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10307507" y="8973752"/>
            <a:ext cx="2275841" cy="393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" name="Google Shape;11;p1"/>
          <p:cNvSpPr/>
          <p:nvPr/>
        </p:nvSpPr>
        <p:spPr>
          <a:xfrm>
            <a:off x="-382430" y="-9620"/>
            <a:ext cx="13453112" cy="519550"/>
          </a:xfrm>
          <a:prstGeom prst="rect">
            <a:avLst/>
          </a:prstGeom>
          <a:solidFill>
            <a:srgbClr val="7B0C00"/>
          </a:solidFill>
          <a:ln>
            <a:noFill/>
          </a:ln>
        </p:spPr>
        <p:txBody>
          <a:bodyPr spcFirstLastPara="1" wrap="square" lIns="48750" tIns="48750" rIns="48750" bIns="487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ctrTitle" idx="4294967295"/>
          </p:nvPr>
        </p:nvSpPr>
        <p:spPr>
          <a:xfrm>
            <a:off x="483613" y="1548594"/>
            <a:ext cx="11424369" cy="4893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300"/>
              <a:buFont typeface="Helvetica Neue"/>
              <a:buNone/>
            </a:pPr>
            <a:r>
              <a:rPr lang="en-US" sz="6300" b="0" i="0" u="none" strike="noStrike" cap="none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Chicago Booth Alumni Club of </a:t>
            </a:r>
            <a:r>
              <a:rPr lang="en-US" sz="6300" dirty="0" smtClean="0">
                <a:solidFill>
                  <a:srgbClr val="FFFFFF"/>
                </a:solidFill>
              </a:rPr>
              <a:t>[LOCATION] Board Meeting</a:t>
            </a:r>
            <a:r>
              <a:rPr lang="en-US" sz="6300" b="0" i="0" u="none" strike="noStrike" cap="none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6300" b="0" i="0" u="none" strike="noStrike" cap="none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sz="6300" b="0" i="0" u="none" strike="noStrike" cap="none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300"/>
              <a:buFont typeface="Helvetica Neue"/>
              <a:buNone/>
            </a:pPr>
            <a:r>
              <a:rPr lang="en-US" sz="6300" dirty="0" smtClean="0">
                <a:solidFill>
                  <a:srgbClr val="FFFFFF"/>
                </a:solidFill>
              </a:rPr>
              <a:t>Date</a:t>
            </a:r>
            <a:endParaRPr sz="6300" b="0" i="0" u="none" strike="noStrike" cap="none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10287680" y="8889251"/>
            <a:ext cx="2275841" cy="393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None/>
            </a:pPr>
            <a:fld id="{00000000-1234-1234-1234-123412341234}" type="slidenum">
              <a:rPr lang="en-US">
                <a:solidFill>
                  <a:srgbClr val="FFFFFF"/>
                </a:solidFill>
              </a:rPr>
              <a:t>2</a:t>
            </a:fld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776689" y="1641231"/>
            <a:ext cx="11403588" cy="5665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0"/>
              <a:buNone/>
            </a:pPr>
            <a:r>
              <a:rPr lang="en-US" dirty="0" smtClean="0"/>
              <a:t>Agenda (example):</a:t>
            </a: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0"/>
              <a:buFont typeface="Arial" panose="020B0604020202020204" pitchFamily="34" charset="0"/>
              <a:buChar char="•"/>
            </a:pPr>
            <a:r>
              <a:rPr lang="en-US" sz="5400" dirty="0" smtClean="0"/>
              <a:t>Review Recent </a:t>
            </a:r>
            <a:r>
              <a:rPr lang="en-US" sz="5400" dirty="0" smtClean="0"/>
              <a:t>E</a:t>
            </a:r>
            <a:r>
              <a:rPr lang="en-US" sz="5400" dirty="0" smtClean="0"/>
              <a:t>vents</a:t>
            </a: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0"/>
              <a:buFont typeface="Arial" panose="020B0604020202020204" pitchFamily="34" charset="0"/>
              <a:buChar char="•"/>
            </a:pPr>
            <a:r>
              <a:rPr lang="en-US" sz="5400" dirty="0" smtClean="0"/>
              <a:t>Upcoming Events</a:t>
            </a: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0"/>
              <a:buFont typeface="Arial" panose="020B0604020202020204" pitchFamily="34" charset="0"/>
              <a:buChar char="•"/>
            </a:pPr>
            <a:r>
              <a:rPr lang="en-US" sz="5400" dirty="0" smtClean="0"/>
              <a:t>Marketing Strategy</a:t>
            </a: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0"/>
              <a:buFont typeface="Arial" panose="020B0604020202020204" pitchFamily="34" charset="0"/>
              <a:buChar char="•"/>
            </a:pPr>
            <a:r>
              <a:rPr lang="en-US" sz="5400" dirty="0" smtClean="0"/>
              <a:t>Long Term Projects</a:t>
            </a: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0"/>
              <a:buFont typeface="Arial" panose="020B0604020202020204" pitchFamily="34" charset="0"/>
              <a:buChar char="•"/>
            </a:pPr>
            <a:r>
              <a:rPr lang="en-US" sz="5400" dirty="0" smtClean="0"/>
              <a:t>Updates from Chicago Booth</a:t>
            </a: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7000"/>
              <a:buFont typeface="Arial" panose="020B0604020202020204" pitchFamily="34" charset="0"/>
              <a:buChar char="•"/>
            </a:pPr>
            <a:r>
              <a:rPr lang="en-US" sz="5400" dirty="0" smtClean="0"/>
              <a:t>Acknowledgements/Shout-Outs</a:t>
            </a:r>
            <a:endParaRPr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437063" y="1518651"/>
            <a:ext cx="8127900" cy="10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</a:pPr>
            <a:r>
              <a:rPr lang="en-US" dirty="0" smtClean="0"/>
              <a:t>Recent Events</a:t>
            </a:r>
            <a:endParaRPr dirty="0"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10307507" y="8973752"/>
            <a:ext cx="2275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lang="en-US" sz="1600"/>
              <a:t>3</a:t>
            </a:fld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Get reflections on recent events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What went well?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What could be improved?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Could it be replicated in the future?</a:t>
            </a:r>
          </a:p>
          <a:p>
            <a:pPr marL="482600" lvl="1" indent="0">
              <a:buSzPct val="90000"/>
              <a:buNone/>
            </a:pPr>
            <a:endParaRPr lang="en-US" b="0" dirty="0" smtClean="0"/>
          </a:p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Share photos or knowledge learned</a:t>
            </a:r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437063" y="1518651"/>
            <a:ext cx="8128002" cy="102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</a:pPr>
            <a:r>
              <a:rPr lang="en-US" dirty="0" smtClean="0"/>
              <a:t>Upcoming Events</a:t>
            </a:r>
            <a:endParaRPr dirty="0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718416" y="2734686"/>
            <a:ext cx="12020230" cy="5575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79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What events are coming soon?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What still needs to be done?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Do you have a speaker?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Check in with each event lead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How can the rest of the Board support the event?</a:t>
            </a:r>
          </a:p>
          <a:p>
            <a:pPr marL="482600" lvl="1" indent="0">
              <a:buSzPct val="90000"/>
              <a:buNone/>
            </a:pPr>
            <a:endParaRPr lang="en-US" dirty="0" smtClean="0"/>
          </a:p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Ideas for future events?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Allow time for brainstorming or pitches</a:t>
            </a:r>
            <a:endParaRPr lang="en-US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37063" y="1518651"/>
            <a:ext cx="8128002" cy="102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</a:pPr>
            <a:r>
              <a:rPr lang="en-US" dirty="0" smtClean="0"/>
              <a:t>Marketing Strategy</a:t>
            </a:r>
            <a:endParaRPr dirty="0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89463" y="2898809"/>
            <a:ext cx="12020230" cy="5575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79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Updates from Marketing lead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Social media posts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Club newsletters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How can the rest of the Board support marketing goals?</a:t>
            </a:r>
          </a:p>
          <a:p>
            <a:pPr marL="482600" lvl="1" indent="0">
              <a:buSzPct val="90000"/>
              <a:buNone/>
            </a:pPr>
            <a:endParaRPr lang="en-US" dirty="0" smtClean="0"/>
          </a:p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Feedback or thoughts?</a:t>
            </a:r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37063" y="1518651"/>
            <a:ext cx="8128002" cy="102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</a:pPr>
            <a:r>
              <a:rPr lang="en-US" dirty="0" smtClean="0"/>
              <a:t>Long-Term Projects</a:t>
            </a:r>
            <a:endParaRPr dirty="0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89463" y="2898809"/>
            <a:ext cx="12020230" cy="5575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79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Updates from project leads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What does the timeline look like?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What progress has been made?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What still needs to be done?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Do yo</a:t>
            </a:r>
            <a:r>
              <a:rPr lang="en-US" dirty="0" smtClean="0"/>
              <a:t>u need buy-in from internal or external stakeholders?</a:t>
            </a:r>
            <a:endParaRPr lang="en-US" b="0" dirty="0" smtClean="0"/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How can the rest of the Board support the project goals?</a:t>
            </a:r>
          </a:p>
          <a:p>
            <a:pPr marL="482600" lvl="1" indent="0">
              <a:buSzPct val="90000"/>
              <a:buNone/>
            </a:pPr>
            <a:endParaRPr lang="en-US" dirty="0" smtClean="0"/>
          </a:p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Feedback or thoughts?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22325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37063" y="1518651"/>
            <a:ext cx="9867522" cy="102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</a:pPr>
            <a:r>
              <a:rPr lang="en-US" dirty="0" smtClean="0"/>
              <a:t>Updates from Chicago Booth</a:t>
            </a:r>
            <a:endParaRPr dirty="0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89463" y="2898809"/>
            <a:ext cx="12020230" cy="5575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79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Alumni Relations Team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Changes or updates</a:t>
            </a:r>
            <a:endParaRPr lang="en-US" b="0" dirty="0" smtClean="0"/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Questions or feedback for the team?</a:t>
            </a:r>
          </a:p>
          <a:p>
            <a:pPr marL="482600" lvl="1" indent="0">
              <a:buSzPct val="90000"/>
              <a:buNone/>
            </a:pPr>
            <a:endParaRPr lang="en-US" dirty="0" smtClean="0"/>
          </a:p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General Chicago Booth Updates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New programs (i.e. JD/MBA 3 year program)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Staffing changes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04512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37063" y="1518651"/>
            <a:ext cx="9867522" cy="1026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0C00"/>
              </a:buClr>
              <a:buSzPts val="5600"/>
              <a:buFont typeface="Helvetica Neue"/>
              <a:buNone/>
            </a:pPr>
            <a:r>
              <a:rPr lang="en-US" dirty="0" smtClean="0"/>
              <a:t>Shout-Outs</a:t>
            </a:r>
            <a:endParaRPr dirty="0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89463" y="2898809"/>
            <a:ext cx="12020230" cy="5575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50" tIns="48750" rIns="48750" bIns="4875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79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▪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Highlight a board member or volunteer that did something awesome!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Sourced a great speaker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Organized an awesome event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Ran a great marketing campaign</a:t>
            </a:r>
          </a:p>
          <a:p>
            <a:pPr lvl="1">
              <a:buSzPct val="90000"/>
              <a:buFont typeface="Arial" panose="020B0604020202020204" pitchFamily="34" charset="0"/>
              <a:buChar char="•"/>
            </a:pPr>
            <a:r>
              <a:rPr lang="en-US" dirty="0" smtClean="0"/>
              <a:t>Reached out to volunteers</a:t>
            </a:r>
          </a:p>
          <a:p>
            <a:pPr marL="482600" lvl="1" indent="0">
              <a:buSzPct val="90000"/>
              <a:buNone/>
            </a:pPr>
            <a:endParaRPr lang="en-US" b="0" dirty="0" smtClean="0"/>
          </a:p>
          <a:p>
            <a:pPr>
              <a:buSzPct val="90000"/>
              <a:buFont typeface="Arial" panose="020B0604020202020204" pitchFamily="34" charset="0"/>
              <a:buChar char="•"/>
            </a:pPr>
            <a:r>
              <a:rPr lang="en-US" b="0" dirty="0" smtClean="0"/>
              <a:t>Ask for other acknowledgements.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08469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4650</TotalTime>
  <Words>256</Words>
  <Application>Microsoft Office PowerPoint</Application>
  <PresentationFormat>Custom</PresentationFormat>
  <Paragraphs>59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Noto Sans Symbols</vt:lpstr>
      <vt:lpstr>Helvetica Neue</vt:lpstr>
      <vt:lpstr>Essential</vt:lpstr>
      <vt:lpstr>Chicago Booth Alumni Club of [LOCATION] Board Meeting  Date</vt:lpstr>
      <vt:lpstr>PowerPoint Presentation</vt:lpstr>
      <vt:lpstr>Recent Events</vt:lpstr>
      <vt:lpstr>Upcoming Events</vt:lpstr>
      <vt:lpstr>Marketing Strategy</vt:lpstr>
      <vt:lpstr>Long-Term Projects</vt:lpstr>
      <vt:lpstr>Updates from Chicago Booth</vt:lpstr>
      <vt:lpstr>Shout-Outs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Chicago Booth Alumni Club of the San Francisco Bay Area’s Call for All Volunteers Meeting   March 9, 2020</dc:title>
  <dc:creator>Mutchler, LeeAnn</dc:creator>
  <cp:lastModifiedBy>Oates, Caroline</cp:lastModifiedBy>
  <cp:revision>7</cp:revision>
  <dcterms:modified xsi:type="dcterms:W3CDTF">2020-04-01T15:14:31Z</dcterms:modified>
</cp:coreProperties>
</file>