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67" r:id="rId3"/>
    <p:sldId id="262" r:id="rId4"/>
    <p:sldId id="261" r:id="rId5"/>
    <p:sldId id="264" r:id="rId6"/>
    <p:sldId id="265" r:id="rId7"/>
    <p:sldId id="288" r:id="rId8"/>
    <p:sldId id="263" r:id="rId9"/>
    <p:sldId id="258" r:id="rId10"/>
    <p:sldId id="259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92" r:id="rId20"/>
    <p:sldId id="276" r:id="rId21"/>
    <p:sldId id="285" r:id="rId22"/>
    <p:sldId id="283" r:id="rId23"/>
    <p:sldId id="279" r:id="rId24"/>
    <p:sldId id="287" r:id="rId25"/>
    <p:sldId id="286" r:id="rId26"/>
    <p:sldId id="289" r:id="rId27"/>
    <p:sldId id="280" r:id="rId28"/>
    <p:sldId id="291" r:id="rId29"/>
    <p:sldId id="282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Relationship Id="rId4" Type="http://schemas.microsoft.com/office/2011/relationships/chartColorStyle" Target="colors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762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numFmt formatCode="#.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Plan1!$B$2:$B$6</c:f>
              <c:numCache>
                <c:formatCode>General</c:formatCode>
                <c:ptCount val="5"/>
                <c:pt idx="0">
                  <c:v>1073</c:v>
                </c:pt>
                <c:pt idx="1">
                  <c:v>1172</c:v>
                </c:pt>
                <c:pt idx="2">
                  <c:v>1210</c:v>
                </c:pt>
                <c:pt idx="3">
                  <c:v>1292</c:v>
                </c:pt>
                <c:pt idx="4">
                  <c:v>1324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7496320"/>
        <c:axId val="57692160"/>
      </c:lineChart>
      <c:catAx>
        <c:axId val="5749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692160"/>
        <c:crosses val="autoZero"/>
        <c:auto val="1"/>
        <c:lblAlgn val="ctr"/>
        <c:lblOffset val="100"/>
        <c:noMultiLvlLbl val="0"/>
      </c:catAx>
      <c:valAx>
        <c:axId val="57692160"/>
        <c:scaling>
          <c:orientation val="minMax"/>
          <c:min val="1050"/>
        </c:scaling>
        <c:delete val="1"/>
        <c:axPos val="l"/>
        <c:numFmt formatCode="General" sourceLinked="1"/>
        <c:majorTickMark val="out"/>
        <c:minorTickMark val="none"/>
        <c:tickLblPos val="nextTo"/>
        <c:crossAx val="5749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Atendimentos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Lbls>
            <c:numFmt formatCode="#.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Plan1!$A$2:$A$8</c:f>
              <c:strCache>
                <c:ptCount val="7"/>
                <c:pt idx="0">
                  <c:v>1S11</c:v>
                </c:pt>
                <c:pt idx="1">
                  <c:v>2S11</c:v>
                </c:pt>
                <c:pt idx="2">
                  <c:v>1S12</c:v>
                </c:pt>
                <c:pt idx="3">
                  <c:v>2S12</c:v>
                </c:pt>
                <c:pt idx="4">
                  <c:v>1S13</c:v>
                </c:pt>
                <c:pt idx="5">
                  <c:v>2S13</c:v>
                </c:pt>
                <c:pt idx="6">
                  <c:v>1S14 E</c:v>
                </c:pt>
              </c:strCache>
            </c:strRef>
          </c:cat>
          <c:val>
            <c:numRef>
              <c:f>Plan1!$B$2:$B$8</c:f>
              <c:numCache>
                <c:formatCode>General</c:formatCode>
                <c:ptCount val="7"/>
                <c:pt idx="0">
                  <c:v>0</c:v>
                </c:pt>
                <c:pt idx="1">
                  <c:v>421</c:v>
                </c:pt>
                <c:pt idx="2">
                  <c:v>936</c:v>
                </c:pt>
                <c:pt idx="3">
                  <c:v>3024</c:v>
                </c:pt>
                <c:pt idx="4">
                  <c:v>3873</c:v>
                </c:pt>
                <c:pt idx="5">
                  <c:v>10430</c:v>
                </c:pt>
                <c:pt idx="6">
                  <c:v>15271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1432832"/>
        <c:axId val="243559424"/>
      </c:barChart>
      <c:catAx>
        <c:axId val="22143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3559424"/>
        <c:crosses val="autoZero"/>
        <c:auto val="1"/>
        <c:lblAlgn val="ctr"/>
        <c:lblOffset val="100"/>
        <c:noMultiLvlLbl val="0"/>
      </c:catAx>
      <c:valAx>
        <c:axId val="243559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143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9.9644081822776787E-2"/>
                  <c:y val="-0.2438652738823202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CM</a:t>
                    </a:r>
                    <a:r>
                      <a:rPr lang="en-US" dirty="0"/>
                      <a:t>
51%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8782445169027058"/>
                      <c:h val="0.3683938959970664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3635477679441566"/>
                  <c:y val="7.86662173813936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Lab</a:t>
                    </a:r>
                    <a:r>
                      <a:rPr lang="en-US" dirty="0"/>
                      <a:t>
17%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2586594781022983"/>
                  <c:y val="-5.50663521669755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EI</a:t>
                    </a:r>
                    <a:r>
                      <a:rPr lang="en-US" dirty="0"/>
                      <a:t>
32%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6658457299729441"/>
                      <c:h val="0.4833252395912825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Plan1!$A$2:$A$4</c:f>
              <c:strCache>
                <c:ptCount val="3"/>
                <c:pt idx="0">
                  <c:v>Consultas</c:v>
                </c:pt>
                <c:pt idx="1">
                  <c:v>Ex Lab</c:v>
                </c:pt>
                <c:pt idx="2">
                  <c:v>Ex Imagem</c:v>
                </c:pt>
              </c:strCache>
            </c:strRef>
          </c:cat>
          <c:val>
            <c:numRef>
              <c:f>Plan1!$B$2:$B$4</c:f>
              <c:numCache>
                <c:formatCode>0%</c:formatCode>
                <c:ptCount val="3"/>
                <c:pt idx="0">
                  <c:v>0.51</c:v>
                </c:pt>
                <c:pt idx="1">
                  <c:v>0.17</c:v>
                </c:pt>
                <c:pt idx="2">
                  <c:v>0.32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#.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Plan1!$B$2:$B$6</c:f>
              <c:numCache>
                <c:formatCode>General</c:formatCode>
                <c:ptCount val="5"/>
                <c:pt idx="0">
                  <c:v>492</c:v>
                </c:pt>
                <c:pt idx="1">
                  <c:v>513</c:v>
                </c:pt>
                <c:pt idx="2">
                  <c:v>518</c:v>
                </c:pt>
                <c:pt idx="3">
                  <c:v>543</c:v>
                </c:pt>
                <c:pt idx="4">
                  <c:v>535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8027392"/>
        <c:axId val="59259136"/>
      </c:lineChart>
      <c:catAx>
        <c:axId val="5802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9259136"/>
        <c:crosses val="autoZero"/>
        <c:auto val="1"/>
        <c:lblAlgn val="ctr"/>
        <c:lblOffset val="100"/>
        <c:noMultiLvlLbl val="0"/>
      </c:catAx>
      <c:valAx>
        <c:axId val="59259136"/>
        <c:scaling>
          <c:orientation val="minMax"/>
          <c:max val="560"/>
          <c:min val="480"/>
        </c:scaling>
        <c:delete val="1"/>
        <c:axPos val="l"/>
        <c:numFmt formatCode="General" sourceLinked="1"/>
        <c:majorTickMark val="out"/>
        <c:minorTickMark val="none"/>
        <c:tickLblPos val="nextTo"/>
        <c:crossAx val="58027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762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numFmt formatCode="#.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Plan1!$B$2:$B$6</c:f>
              <c:numCache>
                <c:formatCode>General</c:formatCode>
                <c:ptCount val="5"/>
                <c:pt idx="0">
                  <c:v>-581</c:v>
                </c:pt>
                <c:pt idx="1">
                  <c:v>-659</c:v>
                </c:pt>
                <c:pt idx="2">
                  <c:v>-692</c:v>
                </c:pt>
                <c:pt idx="3">
                  <c:v>-749</c:v>
                </c:pt>
                <c:pt idx="4">
                  <c:v>-789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1417856"/>
        <c:axId val="71552000"/>
      </c:lineChart>
      <c:catAx>
        <c:axId val="7141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1552000"/>
        <c:crosses val="autoZero"/>
        <c:auto val="1"/>
        <c:lblAlgn val="ctr"/>
        <c:lblOffset val="100"/>
        <c:noMultiLvlLbl val="0"/>
      </c:catAx>
      <c:valAx>
        <c:axId val="71552000"/>
        <c:scaling>
          <c:orientation val="minMax"/>
          <c:max val="-550"/>
          <c:min val="-900"/>
        </c:scaling>
        <c:delete val="1"/>
        <c:axPos val="l"/>
        <c:numFmt formatCode="General" sourceLinked="1"/>
        <c:majorTickMark val="out"/>
        <c:minorTickMark val="none"/>
        <c:tickLblPos val="nextTo"/>
        <c:crossAx val="71417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60858273724792"/>
          <c:y val="0.15995830117097828"/>
          <c:w val="0.53877448114912474"/>
          <c:h val="0.73413713126284275"/>
        </c:manualLayout>
      </c:layout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explosion val="18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Plan1!$A$2:$A$3</c:f>
              <c:strCache>
                <c:ptCount val="2"/>
                <c:pt idx="0">
                  <c:v>Com plano</c:v>
                </c:pt>
                <c:pt idx="1">
                  <c:v>Sem plano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0.24</c:v>
                </c:pt>
                <c:pt idx="1">
                  <c:v>0.76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60858273724792"/>
          <c:y val="0.15995830117097828"/>
          <c:w val="0.53877448114912474"/>
          <c:h val="0.73413713126284275"/>
        </c:manualLayout>
      </c:layout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Plan1!$A$2:$A$3</c:f>
              <c:strCache>
                <c:ptCount val="2"/>
                <c:pt idx="0">
                  <c:v>bad</c:v>
                </c:pt>
                <c:pt idx="1">
                  <c:v>normal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60858273724792"/>
          <c:y val="0.15995830117097828"/>
          <c:w val="0.53877448114912474"/>
          <c:h val="0.73413713126284275"/>
        </c:manualLayout>
      </c:layout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Plan1!$A$2:$A$3</c:f>
              <c:strCache>
                <c:ptCount val="2"/>
                <c:pt idx="0">
                  <c:v>Com plano</c:v>
                </c:pt>
                <c:pt idx="1">
                  <c:v>Sem plano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07286021482262"/>
          <c:y val="7.9758193503832495E-2"/>
          <c:w val="0.6127075479893852"/>
          <c:h val="0.74284510550598681"/>
        </c:manualLayout>
      </c:layout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Plan1!$A$2:$A$3</c:f>
              <c:strCache>
                <c:ptCount val="2"/>
                <c:pt idx="0">
                  <c:v>Com plano</c:v>
                </c:pt>
                <c:pt idx="1">
                  <c:v>Sem plano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0.76</c:v>
                </c:pt>
                <c:pt idx="1">
                  <c:v>0.24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Lbls>
            <c:dLbl>
              <c:idx val="0"/>
              <c:numFmt formatCode="#.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625000000000001E-3"/>
                  <c:y val="0"/>
                </c:manualLayout>
              </c:layout>
              <c:numFmt formatCode="#.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.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Plan1!$A$2:$A$3</c:f>
              <c:strCache>
                <c:ptCount val="2"/>
                <c:pt idx="0">
                  <c:v>Publico</c:v>
                </c:pt>
                <c:pt idx="1">
                  <c:v>Privado</c:v>
                </c:pt>
              </c:strCache>
            </c:strRef>
          </c:cat>
          <c:val>
            <c:numRef>
              <c:f>Plan1!$B$2:$B$3</c:f>
              <c:numCache>
                <c:formatCode>#,##0</c:formatCode>
                <c:ptCount val="2"/>
                <c:pt idx="0">
                  <c:v>675</c:v>
                </c:pt>
                <c:pt idx="1">
                  <c:v>2376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462528"/>
        <c:axId val="97695232"/>
      </c:barChart>
      <c:catAx>
        <c:axId val="9746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695232"/>
        <c:crosses val="autoZero"/>
        <c:auto val="1"/>
        <c:lblAlgn val="ctr"/>
        <c:lblOffset val="100"/>
        <c:noMultiLvlLbl val="0"/>
      </c:catAx>
      <c:valAx>
        <c:axId val="97695232"/>
        <c:scaling>
          <c:orientation val="minMax"/>
          <c:max val="2700"/>
        </c:scaling>
        <c:delete val="1"/>
        <c:axPos val="l"/>
        <c:numFmt formatCode="#,##0" sourceLinked="1"/>
        <c:majorTickMark val="out"/>
        <c:minorTickMark val="none"/>
        <c:tickLblPos val="nextTo"/>
        <c:crossAx val="97462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Atendimentos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Lbls>
            <c:numFmt formatCode="#.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Plan1!$A$2:$A$8</c:f>
              <c:strCache>
                <c:ptCount val="7"/>
                <c:pt idx="0">
                  <c:v>1S11</c:v>
                </c:pt>
                <c:pt idx="1">
                  <c:v>2S11</c:v>
                </c:pt>
                <c:pt idx="2">
                  <c:v>1S12</c:v>
                </c:pt>
                <c:pt idx="3">
                  <c:v>2S12</c:v>
                </c:pt>
                <c:pt idx="4">
                  <c:v>1S13</c:v>
                </c:pt>
                <c:pt idx="5">
                  <c:v>2S13</c:v>
                </c:pt>
                <c:pt idx="6">
                  <c:v>1S14 E</c:v>
                </c:pt>
              </c:strCache>
            </c:strRef>
          </c:cat>
          <c:val>
            <c:numRef>
              <c:f>Plan1!$B$2:$B$8</c:f>
              <c:numCache>
                <c:formatCode>#.##0</c:formatCode>
                <c:ptCount val="7"/>
                <c:pt idx="0">
                  <c:v>0</c:v>
                </c:pt>
                <c:pt idx="1">
                  <c:v>468</c:v>
                </c:pt>
                <c:pt idx="2">
                  <c:v>1441</c:v>
                </c:pt>
                <c:pt idx="3">
                  <c:v>5510</c:v>
                </c:pt>
                <c:pt idx="4">
                  <c:v>7414</c:v>
                </c:pt>
                <c:pt idx="5">
                  <c:v>20439</c:v>
                </c:pt>
                <c:pt idx="6">
                  <c:v>29926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5363968"/>
        <c:axId val="189336192"/>
      </c:barChart>
      <c:catAx>
        <c:axId val="17536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9336192"/>
        <c:crosses val="autoZero"/>
        <c:auto val="1"/>
        <c:lblAlgn val="ctr"/>
        <c:lblOffset val="100"/>
        <c:noMultiLvlLbl val="0"/>
      </c:catAx>
      <c:valAx>
        <c:axId val="189336192"/>
        <c:scaling>
          <c:orientation val="minMax"/>
        </c:scaling>
        <c:delete val="1"/>
        <c:axPos val="l"/>
        <c:numFmt formatCode="#.##0" sourceLinked="1"/>
        <c:majorTickMark val="none"/>
        <c:minorTickMark val="none"/>
        <c:tickLblPos val="nextTo"/>
        <c:crossAx val="175363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024719-D705-4677-BF08-8B981ED6D90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808770D1-E3D8-4754-A75D-E2DD60338924}">
      <dgm:prSet phldrT="[Texto]" custT="1"/>
      <dgm:spPr/>
      <dgm:t>
        <a:bodyPr/>
        <a:lstStyle/>
        <a:p>
          <a:r>
            <a:rPr lang="en-US" sz="1600" dirty="0" err="1" smtClean="0"/>
            <a:t>Schedulling</a:t>
          </a:r>
          <a:endParaRPr lang="pt-BR" sz="1600" dirty="0"/>
        </a:p>
      </dgm:t>
    </dgm:pt>
    <dgm:pt modelId="{69A23C3A-F006-44A9-8884-E1F32A51E65A}" type="parTrans" cxnId="{C6B65F98-CC61-4D08-B635-7BBFADD56A9F}">
      <dgm:prSet/>
      <dgm:spPr/>
      <dgm:t>
        <a:bodyPr/>
        <a:lstStyle/>
        <a:p>
          <a:endParaRPr lang="pt-BR" sz="2400"/>
        </a:p>
      </dgm:t>
    </dgm:pt>
    <dgm:pt modelId="{EF83920F-5C61-40ED-8540-43F715369648}" type="sibTrans" cxnId="{C6B65F98-CC61-4D08-B635-7BBFADD56A9F}">
      <dgm:prSet/>
      <dgm:spPr/>
      <dgm:t>
        <a:bodyPr/>
        <a:lstStyle/>
        <a:p>
          <a:endParaRPr lang="pt-BR" sz="2400"/>
        </a:p>
      </dgm:t>
    </dgm:pt>
    <dgm:pt modelId="{651385CA-3175-4D98-A983-B8737BF496C5}">
      <dgm:prSet phldrT="[Texto]" custT="1"/>
      <dgm:spPr/>
      <dgm:t>
        <a:bodyPr/>
        <a:lstStyle/>
        <a:p>
          <a:r>
            <a:rPr lang="en-US" sz="1600" dirty="0" smtClean="0"/>
            <a:t>First Visit</a:t>
          </a:r>
        </a:p>
      </dgm:t>
    </dgm:pt>
    <dgm:pt modelId="{E84D4008-0714-4756-B73F-8C57A186F470}" type="parTrans" cxnId="{760DB631-6386-415C-A055-27A027E22A21}">
      <dgm:prSet/>
      <dgm:spPr/>
      <dgm:t>
        <a:bodyPr/>
        <a:lstStyle/>
        <a:p>
          <a:endParaRPr lang="pt-BR" sz="2400"/>
        </a:p>
      </dgm:t>
    </dgm:pt>
    <dgm:pt modelId="{0B46249C-260D-4533-83B6-B86770B4ECAD}" type="sibTrans" cxnId="{760DB631-6386-415C-A055-27A027E22A21}">
      <dgm:prSet/>
      <dgm:spPr/>
      <dgm:t>
        <a:bodyPr/>
        <a:lstStyle/>
        <a:p>
          <a:endParaRPr lang="pt-BR" sz="2400"/>
        </a:p>
      </dgm:t>
    </dgm:pt>
    <dgm:pt modelId="{119A752A-9ED4-4DAF-BD6A-AF564C4428CA}">
      <dgm:prSet phldrT="[Texto]" custT="1"/>
      <dgm:spPr/>
      <dgm:t>
        <a:bodyPr/>
        <a:lstStyle/>
        <a:p>
          <a:r>
            <a:rPr lang="en-US" sz="1600" dirty="0" smtClean="0"/>
            <a:t>Exams</a:t>
          </a:r>
          <a:endParaRPr lang="pt-BR" sz="1600" dirty="0"/>
        </a:p>
      </dgm:t>
    </dgm:pt>
    <dgm:pt modelId="{6AFFDBDF-E492-4667-BA2E-9F82E17FA113}" type="parTrans" cxnId="{E1954126-E953-447C-AF05-882B8FE4AE36}">
      <dgm:prSet/>
      <dgm:spPr/>
      <dgm:t>
        <a:bodyPr/>
        <a:lstStyle/>
        <a:p>
          <a:endParaRPr lang="pt-BR" sz="2400"/>
        </a:p>
      </dgm:t>
    </dgm:pt>
    <dgm:pt modelId="{AF60C4AC-DDD3-482F-9B20-07AEF0454A07}" type="sibTrans" cxnId="{E1954126-E953-447C-AF05-882B8FE4AE36}">
      <dgm:prSet/>
      <dgm:spPr/>
      <dgm:t>
        <a:bodyPr/>
        <a:lstStyle/>
        <a:p>
          <a:endParaRPr lang="pt-BR" sz="2400"/>
        </a:p>
      </dgm:t>
    </dgm:pt>
    <dgm:pt modelId="{4F0AC04D-D08D-4DEA-BA8A-3905024DA985}">
      <dgm:prSet custT="1"/>
      <dgm:spPr/>
      <dgm:t>
        <a:bodyPr/>
        <a:lstStyle/>
        <a:p>
          <a:r>
            <a:rPr lang="en-US" sz="1600" dirty="0" smtClean="0"/>
            <a:t>Return Visit</a:t>
          </a:r>
        </a:p>
      </dgm:t>
    </dgm:pt>
    <dgm:pt modelId="{24A7ABCD-0EAE-48DC-8DD8-D31E40EC90CB}" type="parTrans" cxnId="{0AF9FFEF-4639-4E73-8D9E-3B09103668F6}">
      <dgm:prSet/>
      <dgm:spPr/>
      <dgm:t>
        <a:bodyPr/>
        <a:lstStyle/>
        <a:p>
          <a:endParaRPr lang="pt-BR" sz="2400"/>
        </a:p>
      </dgm:t>
    </dgm:pt>
    <dgm:pt modelId="{3AE1DF94-B0BF-425A-987E-BC7FA0FEB04A}" type="sibTrans" cxnId="{0AF9FFEF-4639-4E73-8D9E-3B09103668F6}">
      <dgm:prSet/>
      <dgm:spPr/>
      <dgm:t>
        <a:bodyPr/>
        <a:lstStyle/>
        <a:p>
          <a:endParaRPr lang="pt-BR" sz="2400"/>
        </a:p>
      </dgm:t>
    </dgm:pt>
    <dgm:pt modelId="{9ED626D4-4D22-490E-B413-AA6B11C3878B}">
      <dgm:prSet custT="1"/>
      <dgm:spPr/>
      <dgm:t>
        <a:bodyPr/>
        <a:lstStyle/>
        <a:p>
          <a:r>
            <a:rPr lang="en-US" sz="1600" dirty="0" smtClean="0"/>
            <a:t>Third Visit (Specialist)</a:t>
          </a:r>
          <a:endParaRPr lang="pt-BR" sz="1600" dirty="0"/>
        </a:p>
      </dgm:t>
    </dgm:pt>
    <dgm:pt modelId="{B935B98D-12C2-4040-A18C-BF20826BDFA7}" type="parTrans" cxnId="{BC6474BB-0151-4773-953E-CD64012F2443}">
      <dgm:prSet/>
      <dgm:spPr/>
      <dgm:t>
        <a:bodyPr/>
        <a:lstStyle/>
        <a:p>
          <a:endParaRPr lang="pt-BR" sz="2400"/>
        </a:p>
      </dgm:t>
    </dgm:pt>
    <dgm:pt modelId="{C2388278-1DF5-4BEB-B280-1484BA617FDB}" type="sibTrans" cxnId="{BC6474BB-0151-4773-953E-CD64012F2443}">
      <dgm:prSet/>
      <dgm:spPr/>
      <dgm:t>
        <a:bodyPr/>
        <a:lstStyle/>
        <a:p>
          <a:endParaRPr lang="pt-BR" sz="2400"/>
        </a:p>
      </dgm:t>
    </dgm:pt>
    <dgm:pt modelId="{A8DBA7AA-3CAE-4C83-B329-1F38A97DF918}" type="pres">
      <dgm:prSet presAssocID="{F6024719-D705-4677-BF08-8B981ED6D904}" presName="Name0" presStyleCnt="0">
        <dgm:presLayoutVars>
          <dgm:dir/>
          <dgm:resizeHandles val="exact"/>
        </dgm:presLayoutVars>
      </dgm:prSet>
      <dgm:spPr/>
    </dgm:pt>
    <dgm:pt modelId="{218966E5-BD05-485F-8CC6-CEA0B79D4562}" type="pres">
      <dgm:prSet presAssocID="{808770D1-E3D8-4754-A75D-E2DD60338924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7A36D4-2359-43CE-8D15-C86E4FA7F43D}" type="pres">
      <dgm:prSet presAssocID="{EF83920F-5C61-40ED-8540-43F715369648}" presName="parSpace" presStyleCnt="0"/>
      <dgm:spPr/>
    </dgm:pt>
    <dgm:pt modelId="{8E8A594F-06A5-48C7-9F16-4FA319543346}" type="pres">
      <dgm:prSet presAssocID="{651385CA-3175-4D98-A983-B8737BF496C5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6806E5-3E3E-4E23-90BD-FE0048D477AA}" type="pres">
      <dgm:prSet presAssocID="{0B46249C-260D-4533-83B6-B86770B4ECAD}" presName="parSpace" presStyleCnt="0"/>
      <dgm:spPr/>
    </dgm:pt>
    <dgm:pt modelId="{3ED7E97C-F678-47BA-AF26-E12DE863CF8A}" type="pres">
      <dgm:prSet presAssocID="{119A752A-9ED4-4DAF-BD6A-AF564C4428CA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B14BD4-3262-4A53-8098-1A2910C8D3B8}" type="pres">
      <dgm:prSet presAssocID="{AF60C4AC-DDD3-482F-9B20-07AEF0454A07}" presName="parSpace" presStyleCnt="0"/>
      <dgm:spPr/>
    </dgm:pt>
    <dgm:pt modelId="{38E8B2D8-C410-4519-9F90-6785AF6C5A11}" type="pres">
      <dgm:prSet presAssocID="{4F0AC04D-D08D-4DEA-BA8A-3905024DA985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46C174-927F-4DBE-92EA-AABF62D9C832}" type="pres">
      <dgm:prSet presAssocID="{3AE1DF94-B0BF-425A-987E-BC7FA0FEB04A}" presName="parSpace" presStyleCnt="0"/>
      <dgm:spPr/>
    </dgm:pt>
    <dgm:pt modelId="{2180E536-1FD5-4567-9A2C-9A2BA8F4380D}" type="pres">
      <dgm:prSet presAssocID="{9ED626D4-4D22-490E-B413-AA6B11C3878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9506972-7468-45B7-AB86-E9DBEDBC5320}" type="presOf" srcId="{F6024719-D705-4677-BF08-8B981ED6D904}" destId="{A8DBA7AA-3CAE-4C83-B329-1F38A97DF918}" srcOrd="0" destOrd="0" presId="urn:microsoft.com/office/officeart/2005/8/layout/hChevron3"/>
    <dgm:cxn modelId="{6B24E264-37CE-4F47-9DA3-A6D0D887C7D9}" type="presOf" srcId="{119A752A-9ED4-4DAF-BD6A-AF564C4428CA}" destId="{3ED7E97C-F678-47BA-AF26-E12DE863CF8A}" srcOrd="0" destOrd="0" presId="urn:microsoft.com/office/officeart/2005/8/layout/hChevron3"/>
    <dgm:cxn modelId="{BC6474BB-0151-4773-953E-CD64012F2443}" srcId="{F6024719-D705-4677-BF08-8B981ED6D904}" destId="{9ED626D4-4D22-490E-B413-AA6B11C3878B}" srcOrd="4" destOrd="0" parTransId="{B935B98D-12C2-4040-A18C-BF20826BDFA7}" sibTransId="{C2388278-1DF5-4BEB-B280-1484BA617FDB}"/>
    <dgm:cxn modelId="{C6B65F98-CC61-4D08-B635-7BBFADD56A9F}" srcId="{F6024719-D705-4677-BF08-8B981ED6D904}" destId="{808770D1-E3D8-4754-A75D-E2DD60338924}" srcOrd="0" destOrd="0" parTransId="{69A23C3A-F006-44A9-8884-E1F32A51E65A}" sibTransId="{EF83920F-5C61-40ED-8540-43F715369648}"/>
    <dgm:cxn modelId="{90025331-8420-419D-B0D4-6C56C0BC9DA7}" type="presOf" srcId="{651385CA-3175-4D98-A983-B8737BF496C5}" destId="{8E8A594F-06A5-48C7-9F16-4FA319543346}" srcOrd="0" destOrd="0" presId="urn:microsoft.com/office/officeart/2005/8/layout/hChevron3"/>
    <dgm:cxn modelId="{BBD04643-BD42-4FE2-A283-F1D0276F3DA7}" type="presOf" srcId="{9ED626D4-4D22-490E-B413-AA6B11C3878B}" destId="{2180E536-1FD5-4567-9A2C-9A2BA8F4380D}" srcOrd="0" destOrd="0" presId="urn:microsoft.com/office/officeart/2005/8/layout/hChevron3"/>
    <dgm:cxn modelId="{E1954126-E953-447C-AF05-882B8FE4AE36}" srcId="{F6024719-D705-4677-BF08-8B981ED6D904}" destId="{119A752A-9ED4-4DAF-BD6A-AF564C4428CA}" srcOrd="2" destOrd="0" parTransId="{6AFFDBDF-E492-4667-BA2E-9F82E17FA113}" sibTransId="{AF60C4AC-DDD3-482F-9B20-07AEF0454A07}"/>
    <dgm:cxn modelId="{D5E5C611-AF78-4BDC-9AD6-B4CD10EC4588}" type="presOf" srcId="{4F0AC04D-D08D-4DEA-BA8A-3905024DA985}" destId="{38E8B2D8-C410-4519-9F90-6785AF6C5A11}" srcOrd="0" destOrd="0" presId="urn:microsoft.com/office/officeart/2005/8/layout/hChevron3"/>
    <dgm:cxn modelId="{055918FF-37BB-47FE-98B2-8CBFA63E13D2}" type="presOf" srcId="{808770D1-E3D8-4754-A75D-E2DD60338924}" destId="{218966E5-BD05-485F-8CC6-CEA0B79D4562}" srcOrd="0" destOrd="0" presId="urn:microsoft.com/office/officeart/2005/8/layout/hChevron3"/>
    <dgm:cxn modelId="{0AF9FFEF-4639-4E73-8D9E-3B09103668F6}" srcId="{F6024719-D705-4677-BF08-8B981ED6D904}" destId="{4F0AC04D-D08D-4DEA-BA8A-3905024DA985}" srcOrd="3" destOrd="0" parTransId="{24A7ABCD-0EAE-48DC-8DD8-D31E40EC90CB}" sibTransId="{3AE1DF94-B0BF-425A-987E-BC7FA0FEB04A}"/>
    <dgm:cxn modelId="{760DB631-6386-415C-A055-27A027E22A21}" srcId="{F6024719-D705-4677-BF08-8B981ED6D904}" destId="{651385CA-3175-4D98-A983-B8737BF496C5}" srcOrd="1" destOrd="0" parTransId="{E84D4008-0714-4756-B73F-8C57A186F470}" sibTransId="{0B46249C-260D-4533-83B6-B86770B4ECAD}"/>
    <dgm:cxn modelId="{58E7392E-3586-413D-8BFC-C5F8E30F83FD}" type="presParOf" srcId="{A8DBA7AA-3CAE-4C83-B329-1F38A97DF918}" destId="{218966E5-BD05-485F-8CC6-CEA0B79D4562}" srcOrd="0" destOrd="0" presId="urn:microsoft.com/office/officeart/2005/8/layout/hChevron3"/>
    <dgm:cxn modelId="{6600EB89-981F-449A-A584-1DDD32CE9505}" type="presParOf" srcId="{A8DBA7AA-3CAE-4C83-B329-1F38A97DF918}" destId="{7C7A36D4-2359-43CE-8D15-C86E4FA7F43D}" srcOrd="1" destOrd="0" presId="urn:microsoft.com/office/officeart/2005/8/layout/hChevron3"/>
    <dgm:cxn modelId="{250F30E1-3BB9-414F-B69E-E05BF4F283D4}" type="presParOf" srcId="{A8DBA7AA-3CAE-4C83-B329-1F38A97DF918}" destId="{8E8A594F-06A5-48C7-9F16-4FA319543346}" srcOrd="2" destOrd="0" presId="urn:microsoft.com/office/officeart/2005/8/layout/hChevron3"/>
    <dgm:cxn modelId="{E9577E3D-E963-438F-B3C1-0590594F3CD2}" type="presParOf" srcId="{A8DBA7AA-3CAE-4C83-B329-1F38A97DF918}" destId="{D36806E5-3E3E-4E23-90BD-FE0048D477AA}" srcOrd="3" destOrd="0" presId="urn:microsoft.com/office/officeart/2005/8/layout/hChevron3"/>
    <dgm:cxn modelId="{5CFB2712-1565-4EC3-8120-880E598C8D9F}" type="presParOf" srcId="{A8DBA7AA-3CAE-4C83-B329-1F38A97DF918}" destId="{3ED7E97C-F678-47BA-AF26-E12DE863CF8A}" srcOrd="4" destOrd="0" presId="urn:microsoft.com/office/officeart/2005/8/layout/hChevron3"/>
    <dgm:cxn modelId="{FF6EC35A-3377-4B82-BE6A-47F3C7D9194A}" type="presParOf" srcId="{A8DBA7AA-3CAE-4C83-B329-1F38A97DF918}" destId="{71B14BD4-3262-4A53-8098-1A2910C8D3B8}" srcOrd="5" destOrd="0" presId="urn:microsoft.com/office/officeart/2005/8/layout/hChevron3"/>
    <dgm:cxn modelId="{42390EA4-2CC9-4C45-BA92-F0C6AFB92BCA}" type="presParOf" srcId="{A8DBA7AA-3CAE-4C83-B329-1F38A97DF918}" destId="{38E8B2D8-C410-4519-9F90-6785AF6C5A11}" srcOrd="6" destOrd="0" presId="urn:microsoft.com/office/officeart/2005/8/layout/hChevron3"/>
    <dgm:cxn modelId="{99F2A110-D983-4129-A50C-1FE5B219367D}" type="presParOf" srcId="{A8DBA7AA-3CAE-4C83-B329-1F38A97DF918}" destId="{B546C174-927F-4DBE-92EA-AABF62D9C832}" srcOrd="7" destOrd="0" presId="urn:microsoft.com/office/officeart/2005/8/layout/hChevron3"/>
    <dgm:cxn modelId="{FC7F7A8E-AA88-4DBE-9635-770F38B36DEC}" type="presParOf" srcId="{A8DBA7AA-3CAE-4C83-B329-1F38A97DF918}" destId="{2180E536-1FD5-4567-9A2C-9A2BA8F4380D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DBA41B-FD08-49AD-9753-B5E8D137FA5F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673BBE8-CE5D-4785-B0F1-3AA0E1BAF24C}">
      <dgm:prSet phldrT="[Texto]" custT="1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en-US" sz="1600" b="1" noProof="0" dirty="0" smtClean="0">
              <a:solidFill>
                <a:schemeClr val="accent5"/>
              </a:solidFill>
            </a:rPr>
            <a:t>Agile</a:t>
          </a:r>
          <a:endParaRPr lang="en-US" sz="1600" b="1" noProof="0" dirty="0">
            <a:solidFill>
              <a:schemeClr val="accent5"/>
            </a:solidFill>
          </a:endParaRPr>
        </a:p>
      </dgm:t>
    </dgm:pt>
    <dgm:pt modelId="{B55E8971-122E-413B-8994-8CE846F8F572}" type="parTrans" cxnId="{8077720F-6C53-4B45-A42E-C47630853EFF}">
      <dgm:prSet/>
      <dgm:spPr/>
      <dgm:t>
        <a:bodyPr/>
        <a:lstStyle/>
        <a:p>
          <a:endParaRPr lang="pt-BR" sz="1800" b="1" noProof="0" dirty="0">
            <a:solidFill>
              <a:schemeClr val="bg1"/>
            </a:solidFill>
          </a:endParaRPr>
        </a:p>
      </dgm:t>
    </dgm:pt>
    <dgm:pt modelId="{C3D2A404-5563-4A63-A2BD-ADEE3F0457D0}" type="sibTrans" cxnId="{8077720F-6C53-4B45-A42E-C47630853EFF}">
      <dgm:prSet/>
      <dgm:spPr/>
      <dgm:t>
        <a:bodyPr/>
        <a:lstStyle/>
        <a:p>
          <a:endParaRPr lang="pt-BR" sz="1800" b="1" noProof="0" dirty="0">
            <a:solidFill>
              <a:schemeClr val="bg1"/>
            </a:solidFill>
          </a:endParaRPr>
        </a:p>
      </dgm:t>
    </dgm:pt>
    <dgm:pt modelId="{751B63B7-1105-499C-8FEB-0386FC1B1C54}">
      <dgm:prSet phldrT="[Texto]" custT="1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en-US" sz="1600" b="1" noProof="0" dirty="0" smtClean="0">
              <a:solidFill>
                <a:schemeClr val="accent5"/>
              </a:solidFill>
            </a:rPr>
            <a:t>Very Affordable</a:t>
          </a:r>
          <a:endParaRPr lang="en-US" sz="1600" b="1" noProof="0" dirty="0">
            <a:solidFill>
              <a:schemeClr val="accent5"/>
            </a:solidFill>
          </a:endParaRPr>
        </a:p>
      </dgm:t>
    </dgm:pt>
    <dgm:pt modelId="{7AE6CFEF-3FA0-477F-948C-E6A3D68D5791}" type="parTrans" cxnId="{595856CF-3821-44CA-9B57-C36AACCEF57C}">
      <dgm:prSet/>
      <dgm:spPr/>
      <dgm:t>
        <a:bodyPr/>
        <a:lstStyle/>
        <a:p>
          <a:endParaRPr lang="pt-BR" sz="1800" b="1" noProof="0" dirty="0">
            <a:solidFill>
              <a:schemeClr val="bg1"/>
            </a:solidFill>
          </a:endParaRPr>
        </a:p>
      </dgm:t>
    </dgm:pt>
    <dgm:pt modelId="{E6F70DAC-6E77-4863-8BA7-8DD5AED11815}" type="sibTrans" cxnId="{595856CF-3821-44CA-9B57-C36AACCEF57C}">
      <dgm:prSet/>
      <dgm:spPr/>
      <dgm:t>
        <a:bodyPr/>
        <a:lstStyle/>
        <a:p>
          <a:endParaRPr lang="pt-BR" sz="1800" b="1" noProof="0" dirty="0">
            <a:solidFill>
              <a:schemeClr val="bg1"/>
            </a:solidFill>
          </a:endParaRPr>
        </a:p>
      </dgm:t>
    </dgm:pt>
    <dgm:pt modelId="{82EC9887-B754-4C3C-9BF0-C2682A4CDC05}">
      <dgm:prSet phldrT="[Texto]" custT="1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en-US" sz="1600" b="1" noProof="0" dirty="0" smtClean="0">
              <a:solidFill>
                <a:schemeClr val="accent5"/>
              </a:solidFill>
            </a:rPr>
            <a:t>High Quality</a:t>
          </a:r>
          <a:endParaRPr lang="en-US" sz="1600" b="1" noProof="0" dirty="0">
            <a:solidFill>
              <a:schemeClr val="accent5"/>
            </a:solidFill>
          </a:endParaRPr>
        </a:p>
      </dgm:t>
    </dgm:pt>
    <dgm:pt modelId="{D8425D2D-9113-4BEC-8D8E-8546A5B1331A}" type="parTrans" cxnId="{6800670A-0BE0-46B4-909B-619A7002A453}">
      <dgm:prSet/>
      <dgm:spPr/>
      <dgm:t>
        <a:bodyPr/>
        <a:lstStyle/>
        <a:p>
          <a:endParaRPr lang="pt-BR" sz="1800" b="1" noProof="0" dirty="0">
            <a:solidFill>
              <a:schemeClr val="bg1"/>
            </a:solidFill>
          </a:endParaRPr>
        </a:p>
      </dgm:t>
    </dgm:pt>
    <dgm:pt modelId="{104F66D2-9103-4F3F-A378-AC532057B829}" type="sibTrans" cxnId="{6800670A-0BE0-46B4-909B-619A7002A453}">
      <dgm:prSet/>
      <dgm:spPr/>
      <dgm:t>
        <a:bodyPr/>
        <a:lstStyle/>
        <a:p>
          <a:endParaRPr lang="pt-BR" sz="1800" b="1" noProof="0" dirty="0">
            <a:solidFill>
              <a:schemeClr val="bg1"/>
            </a:solidFill>
          </a:endParaRPr>
        </a:p>
      </dgm:t>
    </dgm:pt>
    <dgm:pt modelId="{DD61E0E8-2078-4689-94A2-C6F8471A768F}">
      <dgm:prSet phldrT="[Texto]" custT="1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en-US" sz="1600" b="1" noProof="0" dirty="0" smtClean="0">
              <a:solidFill>
                <a:schemeClr val="accent5"/>
              </a:solidFill>
            </a:rPr>
            <a:t>Decisive</a:t>
          </a:r>
          <a:endParaRPr lang="en-US" sz="1600" b="1" noProof="0" dirty="0">
            <a:solidFill>
              <a:schemeClr val="accent5"/>
            </a:solidFill>
          </a:endParaRPr>
        </a:p>
      </dgm:t>
    </dgm:pt>
    <dgm:pt modelId="{1F570669-71AA-42FE-8D8A-84F27B7AB457}" type="parTrans" cxnId="{A645B269-44E8-4C57-90B6-FAA00F5BD105}">
      <dgm:prSet/>
      <dgm:spPr/>
      <dgm:t>
        <a:bodyPr/>
        <a:lstStyle/>
        <a:p>
          <a:endParaRPr lang="pt-BR" sz="1800" b="1" noProof="0" dirty="0">
            <a:solidFill>
              <a:schemeClr val="bg1"/>
            </a:solidFill>
          </a:endParaRPr>
        </a:p>
      </dgm:t>
    </dgm:pt>
    <dgm:pt modelId="{49DE615B-7C62-4C87-B779-2BC250CF3EEB}" type="sibTrans" cxnId="{A645B269-44E8-4C57-90B6-FAA00F5BD105}">
      <dgm:prSet/>
      <dgm:spPr/>
      <dgm:t>
        <a:bodyPr/>
        <a:lstStyle/>
        <a:p>
          <a:endParaRPr lang="pt-BR" sz="1800" b="1" noProof="0" dirty="0">
            <a:solidFill>
              <a:schemeClr val="bg1"/>
            </a:solidFill>
          </a:endParaRPr>
        </a:p>
      </dgm:t>
    </dgm:pt>
    <dgm:pt modelId="{55B61EA9-51DB-499F-A7AA-8403A98EA81E}">
      <dgm:prSet custT="1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en-US" sz="1600" b="1" noProof="0" dirty="0" smtClean="0">
              <a:solidFill>
                <a:schemeClr val="accent5"/>
              </a:solidFill>
            </a:rPr>
            <a:t>Warm hearted</a:t>
          </a:r>
          <a:endParaRPr lang="en-US" sz="1600" b="1" noProof="0" dirty="0">
            <a:solidFill>
              <a:schemeClr val="accent5"/>
            </a:solidFill>
          </a:endParaRPr>
        </a:p>
      </dgm:t>
    </dgm:pt>
    <dgm:pt modelId="{D27576E6-A7D7-4404-92BE-78F4ED374BDC}" type="parTrans" cxnId="{921C63E5-358D-4844-8815-C094C68A9FD8}">
      <dgm:prSet/>
      <dgm:spPr/>
      <dgm:t>
        <a:bodyPr/>
        <a:lstStyle/>
        <a:p>
          <a:endParaRPr lang="pt-BR" sz="1800" b="1" noProof="0" dirty="0">
            <a:solidFill>
              <a:schemeClr val="bg1"/>
            </a:solidFill>
          </a:endParaRPr>
        </a:p>
      </dgm:t>
    </dgm:pt>
    <dgm:pt modelId="{EF65AC73-0C65-4E17-9130-FC6A317743CA}" type="sibTrans" cxnId="{921C63E5-358D-4844-8815-C094C68A9FD8}">
      <dgm:prSet/>
      <dgm:spPr/>
      <dgm:t>
        <a:bodyPr/>
        <a:lstStyle/>
        <a:p>
          <a:endParaRPr lang="pt-BR" sz="1800" b="1" noProof="0" dirty="0">
            <a:solidFill>
              <a:schemeClr val="bg1"/>
            </a:solidFill>
          </a:endParaRPr>
        </a:p>
      </dgm:t>
    </dgm:pt>
    <dgm:pt modelId="{41ACDC2C-D601-4D56-BFE3-99B0CFD2632D}">
      <dgm:prSet custT="1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en-US" sz="1600" b="1" noProof="0" dirty="0" smtClean="0">
              <a:solidFill>
                <a:schemeClr val="accent5"/>
              </a:solidFill>
            </a:rPr>
            <a:t>Innovative</a:t>
          </a:r>
          <a:endParaRPr lang="en-US" sz="1600" b="1" noProof="0" dirty="0">
            <a:solidFill>
              <a:schemeClr val="accent5"/>
            </a:solidFill>
          </a:endParaRPr>
        </a:p>
      </dgm:t>
    </dgm:pt>
    <dgm:pt modelId="{8B241C56-BE98-4CDF-A2EF-4D6C76CD4FE4}" type="parTrans" cxnId="{867E22FD-A732-4966-81C5-DE4B9A2BDD19}">
      <dgm:prSet/>
      <dgm:spPr/>
      <dgm:t>
        <a:bodyPr/>
        <a:lstStyle/>
        <a:p>
          <a:endParaRPr lang="pt-BR" sz="1800" b="1" noProof="0" dirty="0">
            <a:solidFill>
              <a:schemeClr val="bg1"/>
            </a:solidFill>
          </a:endParaRPr>
        </a:p>
      </dgm:t>
    </dgm:pt>
    <dgm:pt modelId="{A9ACC507-9650-4A9C-8D27-75A306C0F2B5}" type="sibTrans" cxnId="{867E22FD-A732-4966-81C5-DE4B9A2BDD19}">
      <dgm:prSet/>
      <dgm:spPr/>
      <dgm:t>
        <a:bodyPr/>
        <a:lstStyle/>
        <a:p>
          <a:endParaRPr lang="pt-BR" sz="1800" b="1" noProof="0" dirty="0">
            <a:solidFill>
              <a:schemeClr val="bg1"/>
            </a:solidFill>
          </a:endParaRPr>
        </a:p>
      </dgm:t>
    </dgm:pt>
    <dgm:pt modelId="{6FC253AA-36F6-467F-BE60-6D7D604E57D9}" type="pres">
      <dgm:prSet presAssocID="{1CDBA41B-FD08-49AD-9753-B5E8D137FA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44C3295-EF63-4865-846C-FB2F62FC8F3A}" type="pres">
      <dgm:prSet presAssocID="{55B61EA9-51DB-499F-A7AA-8403A98EA81E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5800A8-E747-43B5-9658-ECBDA5FE90F9}" type="pres">
      <dgm:prSet presAssocID="{EF65AC73-0C65-4E17-9130-FC6A317743CA}" presName="space" presStyleCnt="0"/>
      <dgm:spPr/>
    </dgm:pt>
    <dgm:pt modelId="{529F640D-894F-4ACE-A7E8-9FD1FAF0E915}" type="pres">
      <dgm:prSet presAssocID="{1673BBE8-CE5D-4785-B0F1-3AA0E1BAF24C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920B8E-8BD8-4927-9D96-DB9FB2656618}" type="pres">
      <dgm:prSet presAssocID="{C3D2A404-5563-4A63-A2BD-ADEE3F0457D0}" presName="space" presStyleCnt="0"/>
      <dgm:spPr/>
    </dgm:pt>
    <dgm:pt modelId="{03FD0E6B-A738-4383-8954-1B22CE8EE9C2}" type="pres">
      <dgm:prSet presAssocID="{751B63B7-1105-499C-8FEB-0386FC1B1C54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6C316C-8D1F-4D09-89E3-C40F63527041}" type="pres">
      <dgm:prSet presAssocID="{E6F70DAC-6E77-4863-8BA7-8DD5AED11815}" presName="space" presStyleCnt="0"/>
      <dgm:spPr/>
    </dgm:pt>
    <dgm:pt modelId="{F833B33F-657C-452C-98F9-34641FC531A7}" type="pres">
      <dgm:prSet presAssocID="{82EC9887-B754-4C3C-9BF0-C2682A4CDC05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FE59B7-B0EF-4731-967D-2E5DB2366E9F}" type="pres">
      <dgm:prSet presAssocID="{104F66D2-9103-4F3F-A378-AC532057B829}" presName="space" presStyleCnt="0"/>
      <dgm:spPr/>
    </dgm:pt>
    <dgm:pt modelId="{99B29910-9C38-4A7B-999C-1E9B49A3482A}" type="pres">
      <dgm:prSet presAssocID="{DD61E0E8-2078-4689-94A2-C6F8471A768F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17F95E-EE38-458C-9A71-0B5CC88B7023}" type="pres">
      <dgm:prSet presAssocID="{49DE615B-7C62-4C87-B779-2BC250CF3EEB}" presName="space" presStyleCnt="0"/>
      <dgm:spPr/>
    </dgm:pt>
    <dgm:pt modelId="{03D81CB2-A040-45CF-BB78-3150B8ABFF87}" type="pres">
      <dgm:prSet presAssocID="{41ACDC2C-D601-4D56-BFE3-99B0CFD2632D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21C63E5-358D-4844-8815-C094C68A9FD8}" srcId="{1CDBA41B-FD08-49AD-9753-B5E8D137FA5F}" destId="{55B61EA9-51DB-499F-A7AA-8403A98EA81E}" srcOrd="0" destOrd="0" parTransId="{D27576E6-A7D7-4404-92BE-78F4ED374BDC}" sibTransId="{EF65AC73-0C65-4E17-9130-FC6A317743CA}"/>
    <dgm:cxn modelId="{29CB3FBC-FE88-4B6F-8F33-C6FFCE20DC05}" type="presOf" srcId="{41ACDC2C-D601-4D56-BFE3-99B0CFD2632D}" destId="{03D81CB2-A040-45CF-BB78-3150B8ABFF87}" srcOrd="0" destOrd="0" presId="urn:microsoft.com/office/officeart/2005/8/layout/venn3"/>
    <dgm:cxn modelId="{8077720F-6C53-4B45-A42E-C47630853EFF}" srcId="{1CDBA41B-FD08-49AD-9753-B5E8D137FA5F}" destId="{1673BBE8-CE5D-4785-B0F1-3AA0E1BAF24C}" srcOrd="1" destOrd="0" parTransId="{B55E8971-122E-413B-8994-8CE846F8F572}" sibTransId="{C3D2A404-5563-4A63-A2BD-ADEE3F0457D0}"/>
    <dgm:cxn modelId="{6800670A-0BE0-46B4-909B-619A7002A453}" srcId="{1CDBA41B-FD08-49AD-9753-B5E8D137FA5F}" destId="{82EC9887-B754-4C3C-9BF0-C2682A4CDC05}" srcOrd="3" destOrd="0" parTransId="{D8425D2D-9113-4BEC-8D8E-8546A5B1331A}" sibTransId="{104F66D2-9103-4F3F-A378-AC532057B829}"/>
    <dgm:cxn modelId="{529BD869-3CB2-41F8-B067-D6BCA0B1AE21}" type="presOf" srcId="{1CDBA41B-FD08-49AD-9753-B5E8D137FA5F}" destId="{6FC253AA-36F6-467F-BE60-6D7D604E57D9}" srcOrd="0" destOrd="0" presId="urn:microsoft.com/office/officeart/2005/8/layout/venn3"/>
    <dgm:cxn modelId="{05BDBB3B-15F3-4203-AF88-0D1F0BC099DE}" type="presOf" srcId="{DD61E0E8-2078-4689-94A2-C6F8471A768F}" destId="{99B29910-9C38-4A7B-999C-1E9B49A3482A}" srcOrd="0" destOrd="0" presId="urn:microsoft.com/office/officeart/2005/8/layout/venn3"/>
    <dgm:cxn modelId="{867E22FD-A732-4966-81C5-DE4B9A2BDD19}" srcId="{1CDBA41B-FD08-49AD-9753-B5E8D137FA5F}" destId="{41ACDC2C-D601-4D56-BFE3-99B0CFD2632D}" srcOrd="5" destOrd="0" parTransId="{8B241C56-BE98-4CDF-A2EF-4D6C76CD4FE4}" sibTransId="{A9ACC507-9650-4A9C-8D27-75A306C0F2B5}"/>
    <dgm:cxn modelId="{D1AFDD46-4788-4E44-A8CD-C2712804EBC0}" type="presOf" srcId="{55B61EA9-51DB-499F-A7AA-8403A98EA81E}" destId="{244C3295-EF63-4865-846C-FB2F62FC8F3A}" srcOrd="0" destOrd="0" presId="urn:microsoft.com/office/officeart/2005/8/layout/venn3"/>
    <dgm:cxn modelId="{5D889F31-1D4E-4068-91C7-7E73EAB24EB5}" type="presOf" srcId="{82EC9887-B754-4C3C-9BF0-C2682A4CDC05}" destId="{F833B33F-657C-452C-98F9-34641FC531A7}" srcOrd="0" destOrd="0" presId="urn:microsoft.com/office/officeart/2005/8/layout/venn3"/>
    <dgm:cxn modelId="{8723FA18-5BF1-4F37-9D71-5EA96A47156D}" type="presOf" srcId="{751B63B7-1105-499C-8FEB-0386FC1B1C54}" destId="{03FD0E6B-A738-4383-8954-1B22CE8EE9C2}" srcOrd="0" destOrd="0" presId="urn:microsoft.com/office/officeart/2005/8/layout/venn3"/>
    <dgm:cxn modelId="{595856CF-3821-44CA-9B57-C36AACCEF57C}" srcId="{1CDBA41B-FD08-49AD-9753-B5E8D137FA5F}" destId="{751B63B7-1105-499C-8FEB-0386FC1B1C54}" srcOrd="2" destOrd="0" parTransId="{7AE6CFEF-3FA0-477F-948C-E6A3D68D5791}" sibTransId="{E6F70DAC-6E77-4863-8BA7-8DD5AED11815}"/>
    <dgm:cxn modelId="{C49B2DB8-7C29-4B63-84B4-4A03CF56C43A}" type="presOf" srcId="{1673BBE8-CE5D-4785-B0F1-3AA0E1BAF24C}" destId="{529F640D-894F-4ACE-A7E8-9FD1FAF0E915}" srcOrd="0" destOrd="0" presId="urn:microsoft.com/office/officeart/2005/8/layout/venn3"/>
    <dgm:cxn modelId="{A645B269-44E8-4C57-90B6-FAA00F5BD105}" srcId="{1CDBA41B-FD08-49AD-9753-B5E8D137FA5F}" destId="{DD61E0E8-2078-4689-94A2-C6F8471A768F}" srcOrd="4" destOrd="0" parTransId="{1F570669-71AA-42FE-8D8A-84F27B7AB457}" sibTransId="{49DE615B-7C62-4C87-B779-2BC250CF3EEB}"/>
    <dgm:cxn modelId="{E1FE1D0E-5A92-49EC-A4A6-C8281FAD5218}" type="presParOf" srcId="{6FC253AA-36F6-467F-BE60-6D7D604E57D9}" destId="{244C3295-EF63-4865-846C-FB2F62FC8F3A}" srcOrd="0" destOrd="0" presId="urn:microsoft.com/office/officeart/2005/8/layout/venn3"/>
    <dgm:cxn modelId="{E0E312C5-C9E1-44D1-ACB0-1A69A3BB5773}" type="presParOf" srcId="{6FC253AA-36F6-467F-BE60-6D7D604E57D9}" destId="{4A5800A8-E747-43B5-9658-ECBDA5FE90F9}" srcOrd="1" destOrd="0" presId="urn:microsoft.com/office/officeart/2005/8/layout/venn3"/>
    <dgm:cxn modelId="{F1BB9473-0243-4B90-8DC3-14F66FF187A0}" type="presParOf" srcId="{6FC253AA-36F6-467F-BE60-6D7D604E57D9}" destId="{529F640D-894F-4ACE-A7E8-9FD1FAF0E915}" srcOrd="2" destOrd="0" presId="urn:microsoft.com/office/officeart/2005/8/layout/venn3"/>
    <dgm:cxn modelId="{150C9916-99D7-46D7-A3CC-D01165C090C4}" type="presParOf" srcId="{6FC253AA-36F6-467F-BE60-6D7D604E57D9}" destId="{DA920B8E-8BD8-4927-9D96-DB9FB2656618}" srcOrd="3" destOrd="0" presId="urn:microsoft.com/office/officeart/2005/8/layout/venn3"/>
    <dgm:cxn modelId="{B4046132-0FC2-440C-9959-0907158DB550}" type="presParOf" srcId="{6FC253AA-36F6-467F-BE60-6D7D604E57D9}" destId="{03FD0E6B-A738-4383-8954-1B22CE8EE9C2}" srcOrd="4" destOrd="0" presId="urn:microsoft.com/office/officeart/2005/8/layout/venn3"/>
    <dgm:cxn modelId="{8798AA4D-E607-45AE-8E44-C2F7E1F40833}" type="presParOf" srcId="{6FC253AA-36F6-467F-BE60-6D7D604E57D9}" destId="{276C316C-8D1F-4D09-89E3-C40F63527041}" srcOrd="5" destOrd="0" presId="urn:microsoft.com/office/officeart/2005/8/layout/venn3"/>
    <dgm:cxn modelId="{257F5856-6BB7-4431-BCF9-8C8D3AD02630}" type="presParOf" srcId="{6FC253AA-36F6-467F-BE60-6D7D604E57D9}" destId="{F833B33F-657C-452C-98F9-34641FC531A7}" srcOrd="6" destOrd="0" presId="urn:microsoft.com/office/officeart/2005/8/layout/venn3"/>
    <dgm:cxn modelId="{3B260D22-FB3A-4BF2-AE5E-E3DE0876FAD3}" type="presParOf" srcId="{6FC253AA-36F6-467F-BE60-6D7D604E57D9}" destId="{30FE59B7-B0EF-4731-967D-2E5DB2366E9F}" srcOrd="7" destOrd="0" presId="urn:microsoft.com/office/officeart/2005/8/layout/venn3"/>
    <dgm:cxn modelId="{793E0A04-D6EB-4C16-8ED9-630043522E3F}" type="presParOf" srcId="{6FC253AA-36F6-467F-BE60-6D7D604E57D9}" destId="{99B29910-9C38-4A7B-999C-1E9B49A3482A}" srcOrd="8" destOrd="0" presId="urn:microsoft.com/office/officeart/2005/8/layout/venn3"/>
    <dgm:cxn modelId="{30A27C50-1C11-4BC1-816D-E007BFCDD5A8}" type="presParOf" srcId="{6FC253AA-36F6-467F-BE60-6D7D604E57D9}" destId="{2A17F95E-EE38-458C-9A71-0B5CC88B7023}" srcOrd="9" destOrd="0" presId="urn:microsoft.com/office/officeart/2005/8/layout/venn3"/>
    <dgm:cxn modelId="{F5E1645A-F408-4189-83D9-40AFD971CE4B}" type="presParOf" srcId="{6FC253AA-36F6-467F-BE60-6D7D604E57D9}" destId="{03D81CB2-A040-45CF-BB78-3150B8ABFF87}" srcOrd="10" destOrd="0" presId="urn:microsoft.com/office/officeart/2005/8/layout/ven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01A9E8-B3EC-4AB8-A858-13863ECC7658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C4D3790-52A9-4CB4-B0AF-74FD4DC2A83B}">
      <dgm:prSet phldrT="[Texto]"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pt-BR" sz="2300" b="1" noProof="0" dirty="0" smtClean="0"/>
            <a:t>dr.consulta</a:t>
          </a:r>
          <a:endParaRPr lang="pt-BR" sz="2300" b="1" noProof="0" dirty="0"/>
        </a:p>
      </dgm:t>
    </dgm:pt>
    <dgm:pt modelId="{E3C0B09A-F2EE-42F3-88EF-2703079368A3}" type="parTrans" cxnId="{418D5F68-9145-46AA-8316-FF1F54941D8E}">
      <dgm:prSet/>
      <dgm:spPr/>
      <dgm:t>
        <a:bodyPr/>
        <a:lstStyle/>
        <a:p>
          <a:endParaRPr lang="pt-BR" b="1"/>
        </a:p>
      </dgm:t>
    </dgm:pt>
    <dgm:pt modelId="{1941CF1B-3B48-4457-A845-81EE78DB8B65}" type="sibTrans" cxnId="{418D5F68-9145-46AA-8316-FF1F54941D8E}">
      <dgm:prSet/>
      <dgm:spPr/>
      <dgm:t>
        <a:bodyPr/>
        <a:lstStyle/>
        <a:p>
          <a:endParaRPr lang="pt-BR" b="1"/>
        </a:p>
      </dgm:t>
    </dgm:pt>
    <dgm:pt modelId="{B97EA2E6-1261-4C6D-B623-C587C3898FD1}">
      <dgm:prSet phldrT="[Texto]" custT="1"/>
      <dgm:spPr>
        <a:ln>
          <a:noFill/>
        </a:ln>
      </dgm:spPr>
      <dgm:t>
        <a:bodyPr/>
        <a:lstStyle/>
        <a:p>
          <a:r>
            <a:rPr lang="pt-BR" sz="1800" b="1" noProof="0" dirty="0" err="1" smtClean="0"/>
            <a:t>Very</a:t>
          </a:r>
          <a:r>
            <a:rPr lang="pt-BR" sz="1800" b="1" noProof="0" dirty="0" smtClean="0"/>
            <a:t> </a:t>
          </a:r>
          <a:r>
            <a:rPr lang="pt-BR" sz="1800" b="1" noProof="0" dirty="0" err="1" smtClean="0"/>
            <a:t>affordable</a:t>
          </a:r>
          <a:r>
            <a:rPr lang="pt-BR" sz="1800" b="1" noProof="0" dirty="0" smtClean="0"/>
            <a:t> </a:t>
          </a:r>
          <a:r>
            <a:rPr lang="pt-BR" sz="1800" b="1" noProof="0" dirty="0" err="1" smtClean="0"/>
            <a:t>prices</a:t>
          </a:r>
          <a:endParaRPr lang="pt-BR" sz="1800" b="1" noProof="0" dirty="0"/>
        </a:p>
      </dgm:t>
    </dgm:pt>
    <dgm:pt modelId="{281AD096-7ACA-40B6-BAE2-72E077EBB6EF}" type="parTrans" cxnId="{68A65236-7826-43B3-AF68-D886594CC012}">
      <dgm:prSet/>
      <dgm:spPr/>
      <dgm:t>
        <a:bodyPr/>
        <a:lstStyle/>
        <a:p>
          <a:endParaRPr lang="pt-BR" b="1"/>
        </a:p>
      </dgm:t>
    </dgm:pt>
    <dgm:pt modelId="{71C39427-1A36-4893-A7C8-83840F95DD55}" type="sibTrans" cxnId="{68A65236-7826-43B3-AF68-D886594CC012}">
      <dgm:prSet/>
      <dgm:spPr/>
      <dgm:t>
        <a:bodyPr/>
        <a:lstStyle/>
        <a:p>
          <a:endParaRPr lang="pt-BR" b="1"/>
        </a:p>
      </dgm:t>
    </dgm:pt>
    <dgm:pt modelId="{99562823-5D0B-4AE7-8460-F4F00D5BC483}">
      <dgm:prSet phldrT="[Texto]" custT="1"/>
      <dgm:spPr>
        <a:ln>
          <a:noFill/>
        </a:ln>
      </dgm:spPr>
      <dgm:t>
        <a:bodyPr/>
        <a:lstStyle/>
        <a:p>
          <a:r>
            <a:rPr lang="pt-BR" sz="1600" b="1" noProof="0" dirty="0" err="1" smtClean="0"/>
            <a:t>Warm</a:t>
          </a:r>
          <a:r>
            <a:rPr lang="pt-BR" sz="1600" b="1" noProof="0" dirty="0" smtClean="0"/>
            <a:t> </a:t>
          </a:r>
          <a:r>
            <a:rPr lang="pt-BR" sz="1600" b="1" noProof="0" dirty="0" err="1" smtClean="0"/>
            <a:t>hearted</a:t>
          </a:r>
          <a:r>
            <a:rPr lang="pt-BR" sz="1600" b="1" noProof="0" dirty="0" smtClean="0"/>
            <a:t> </a:t>
          </a:r>
          <a:r>
            <a:rPr lang="pt-BR" sz="1600" b="1" noProof="0" dirty="0" err="1" smtClean="0"/>
            <a:t>service</a:t>
          </a:r>
          <a:endParaRPr lang="pt-BR" sz="1600" b="1" noProof="0" dirty="0"/>
        </a:p>
      </dgm:t>
    </dgm:pt>
    <dgm:pt modelId="{A6389FA2-0F64-47AA-8A90-2CECE47797C0}" type="parTrans" cxnId="{90C8DD80-3169-4D42-B7AD-7A22D0E1C762}">
      <dgm:prSet/>
      <dgm:spPr/>
      <dgm:t>
        <a:bodyPr/>
        <a:lstStyle/>
        <a:p>
          <a:endParaRPr lang="pt-BR" b="1"/>
        </a:p>
      </dgm:t>
    </dgm:pt>
    <dgm:pt modelId="{2E1EA04E-EBE6-4582-9E84-FEB59C37188A}" type="sibTrans" cxnId="{90C8DD80-3169-4D42-B7AD-7A22D0E1C762}">
      <dgm:prSet/>
      <dgm:spPr/>
      <dgm:t>
        <a:bodyPr/>
        <a:lstStyle/>
        <a:p>
          <a:endParaRPr lang="pt-BR" b="1"/>
        </a:p>
      </dgm:t>
    </dgm:pt>
    <dgm:pt modelId="{E7E87252-092D-4673-A4FB-102FCA53E277}">
      <dgm:prSet phldrT="[Texto]"/>
      <dgm:spPr>
        <a:ln>
          <a:noFill/>
        </a:ln>
      </dgm:spPr>
      <dgm:t>
        <a:bodyPr/>
        <a:lstStyle/>
        <a:p>
          <a:r>
            <a:rPr lang="pt-BR" b="1" noProof="0" dirty="0" smtClean="0"/>
            <a:t>Best </a:t>
          </a:r>
          <a:r>
            <a:rPr lang="pt-BR" b="1" noProof="0" dirty="0" err="1" smtClean="0"/>
            <a:t>doctors</a:t>
          </a:r>
          <a:r>
            <a:rPr lang="pt-BR" b="1" noProof="0" dirty="0" smtClean="0"/>
            <a:t> </a:t>
          </a:r>
          <a:r>
            <a:rPr lang="pt-BR" b="1" noProof="0" dirty="0" err="1" smtClean="0"/>
            <a:t>and</a:t>
          </a:r>
          <a:r>
            <a:rPr lang="pt-BR" b="1" noProof="0" dirty="0" smtClean="0"/>
            <a:t> </a:t>
          </a:r>
          <a:r>
            <a:rPr lang="pt-BR" b="1" noProof="0" dirty="0" err="1" smtClean="0"/>
            <a:t>equipments</a:t>
          </a:r>
          <a:endParaRPr lang="pt-BR" b="1" noProof="0" dirty="0"/>
        </a:p>
      </dgm:t>
    </dgm:pt>
    <dgm:pt modelId="{CB67B572-35C0-4118-AA25-796117FEBC6E}" type="parTrans" cxnId="{2AD81E02-DD69-4174-8C47-EDF17D209847}">
      <dgm:prSet/>
      <dgm:spPr/>
      <dgm:t>
        <a:bodyPr/>
        <a:lstStyle/>
        <a:p>
          <a:endParaRPr lang="pt-BR" b="1"/>
        </a:p>
      </dgm:t>
    </dgm:pt>
    <dgm:pt modelId="{5ED403AE-FC09-4EB1-BB4B-34C07B468C5C}" type="sibTrans" cxnId="{2AD81E02-DD69-4174-8C47-EDF17D209847}">
      <dgm:prSet/>
      <dgm:spPr/>
      <dgm:t>
        <a:bodyPr/>
        <a:lstStyle/>
        <a:p>
          <a:endParaRPr lang="pt-BR" b="1"/>
        </a:p>
      </dgm:t>
    </dgm:pt>
    <dgm:pt modelId="{35460CD2-866B-4B00-9B0C-6CE911A5E95B}">
      <dgm:prSet phldrT="[Texto]" custT="1"/>
      <dgm:spPr>
        <a:ln>
          <a:noFill/>
        </a:ln>
      </dgm:spPr>
      <dgm:t>
        <a:bodyPr/>
        <a:lstStyle/>
        <a:p>
          <a:r>
            <a:rPr lang="pt-BR" sz="1800" b="1" noProof="0" dirty="0" err="1" smtClean="0"/>
            <a:t>Mgmt</a:t>
          </a:r>
          <a:r>
            <a:rPr lang="pt-BR" sz="1800" b="1" noProof="0" dirty="0" smtClean="0"/>
            <a:t> </a:t>
          </a:r>
          <a:r>
            <a:rPr lang="pt-BR" sz="1800" b="1" noProof="0" dirty="0" err="1" smtClean="0"/>
            <a:t>decisions</a:t>
          </a:r>
          <a:r>
            <a:rPr lang="pt-BR" sz="1800" b="1" noProof="0" dirty="0" smtClean="0"/>
            <a:t>: maximize </a:t>
          </a:r>
          <a:r>
            <a:rPr lang="pt-BR" sz="1800" b="1" noProof="0" dirty="0" err="1" smtClean="0"/>
            <a:t>Cost</a:t>
          </a:r>
          <a:r>
            <a:rPr lang="pt-BR" sz="1800" b="1" noProof="0" dirty="0" smtClean="0"/>
            <a:t>/</a:t>
          </a:r>
          <a:r>
            <a:rPr lang="pt-BR" sz="1800" b="1" noProof="0" dirty="0" err="1" smtClean="0"/>
            <a:t>Quality</a:t>
          </a:r>
          <a:r>
            <a:rPr lang="pt-BR" sz="1800" b="1" noProof="0" dirty="0" smtClean="0"/>
            <a:t> </a:t>
          </a:r>
          <a:r>
            <a:rPr lang="pt-BR" sz="1800" b="1" noProof="0" dirty="0" err="1" smtClean="0"/>
            <a:t>ratio</a:t>
          </a:r>
          <a:r>
            <a:rPr lang="pt-BR" sz="1800" b="1" noProof="0" dirty="0" smtClean="0"/>
            <a:t>.</a:t>
          </a:r>
          <a:endParaRPr lang="pt-BR" sz="1800" b="1" noProof="0" dirty="0"/>
        </a:p>
      </dgm:t>
    </dgm:pt>
    <dgm:pt modelId="{912E76E0-E3F2-4F6C-8706-F658F1501724}" type="parTrans" cxnId="{8F40FCF6-5F2F-41E5-906A-61EDFF86F6AE}">
      <dgm:prSet/>
      <dgm:spPr/>
      <dgm:t>
        <a:bodyPr/>
        <a:lstStyle/>
        <a:p>
          <a:endParaRPr lang="pt-BR" b="1"/>
        </a:p>
      </dgm:t>
    </dgm:pt>
    <dgm:pt modelId="{9F977780-BC70-494D-A530-34B4EF05EF09}" type="sibTrans" cxnId="{8F40FCF6-5F2F-41E5-906A-61EDFF86F6AE}">
      <dgm:prSet/>
      <dgm:spPr/>
      <dgm:t>
        <a:bodyPr/>
        <a:lstStyle/>
        <a:p>
          <a:endParaRPr lang="pt-BR" b="1"/>
        </a:p>
      </dgm:t>
    </dgm:pt>
    <dgm:pt modelId="{F6DAA69F-EBAB-4B84-AB87-444907A55C51}">
      <dgm:prSet phldrT="[Texto]" custT="1"/>
      <dgm:spPr>
        <a:ln>
          <a:noFill/>
        </a:ln>
      </dgm:spPr>
      <dgm:t>
        <a:bodyPr/>
        <a:lstStyle/>
        <a:p>
          <a:r>
            <a:rPr lang="pt-BR" sz="1800" b="1" noProof="0" dirty="0" err="1" smtClean="0"/>
            <a:t>Agile</a:t>
          </a:r>
          <a:r>
            <a:rPr lang="pt-BR" sz="1800" b="1" noProof="0" dirty="0" smtClean="0"/>
            <a:t> </a:t>
          </a:r>
          <a:r>
            <a:rPr lang="pt-BR" sz="1800" b="1" noProof="0" dirty="0" err="1" smtClean="0"/>
            <a:t>decisions</a:t>
          </a:r>
          <a:r>
            <a:rPr lang="pt-BR" sz="1800" b="1" noProof="0" dirty="0" smtClean="0"/>
            <a:t> </a:t>
          </a:r>
          <a:r>
            <a:rPr lang="pt-BR" sz="1800" b="1" noProof="0" dirty="0" err="1" smtClean="0"/>
            <a:t>based</a:t>
          </a:r>
          <a:r>
            <a:rPr lang="pt-BR" sz="1800" b="1" noProof="0" dirty="0" smtClean="0"/>
            <a:t> </a:t>
          </a:r>
          <a:r>
            <a:rPr lang="pt-BR" sz="1800" b="1" noProof="0" dirty="0" err="1" smtClean="0"/>
            <a:t>on</a:t>
          </a:r>
          <a:r>
            <a:rPr lang="pt-BR" sz="1800" b="1" noProof="0" dirty="0" smtClean="0"/>
            <a:t> data </a:t>
          </a:r>
          <a:r>
            <a:rPr lang="pt-BR" sz="1800" b="1" noProof="0" dirty="0" err="1" smtClean="0"/>
            <a:t>and</a:t>
          </a:r>
          <a:r>
            <a:rPr lang="pt-BR" sz="1800" b="1" noProof="0" dirty="0" smtClean="0"/>
            <a:t> </a:t>
          </a:r>
          <a:r>
            <a:rPr lang="pt-BR" sz="1800" b="1" noProof="0" dirty="0" err="1" smtClean="0"/>
            <a:t>facts</a:t>
          </a:r>
          <a:endParaRPr lang="pt-BR" sz="1800" b="1" noProof="0" dirty="0"/>
        </a:p>
      </dgm:t>
    </dgm:pt>
    <dgm:pt modelId="{88AC3C09-1BA8-44FE-A644-B94C074E6C1F}" type="parTrans" cxnId="{4EBDA9B4-F218-432E-B54D-6130AD810550}">
      <dgm:prSet/>
      <dgm:spPr/>
      <dgm:t>
        <a:bodyPr/>
        <a:lstStyle/>
        <a:p>
          <a:endParaRPr lang="pt-BR" b="1"/>
        </a:p>
      </dgm:t>
    </dgm:pt>
    <dgm:pt modelId="{39C5BB50-1642-4DF1-AA45-15B51FB4359C}" type="sibTrans" cxnId="{4EBDA9B4-F218-432E-B54D-6130AD810550}">
      <dgm:prSet/>
      <dgm:spPr/>
      <dgm:t>
        <a:bodyPr/>
        <a:lstStyle/>
        <a:p>
          <a:endParaRPr lang="pt-BR" b="1"/>
        </a:p>
      </dgm:t>
    </dgm:pt>
    <dgm:pt modelId="{CB9BE8FB-3024-416A-A76E-6054F01E7068}">
      <dgm:prSet phldrT="[Texto]"/>
      <dgm:spPr>
        <a:ln>
          <a:noFill/>
        </a:ln>
      </dgm:spPr>
      <dgm:t>
        <a:bodyPr/>
        <a:lstStyle/>
        <a:p>
          <a:r>
            <a:rPr lang="pt-BR" b="1" noProof="0" dirty="0" smtClean="0"/>
            <a:t>IT as </a:t>
          </a:r>
          <a:r>
            <a:rPr lang="pt-BR" b="1" noProof="0" dirty="0" err="1" smtClean="0"/>
            <a:t>massive</a:t>
          </a:r>
          <a:r>
            <a:rPr lang="pt-BR" b="1" noProof="0" dirty="0" smtClean="0"/>
            <a:t> tool </a:t>
          </a:r>
          <a:r>
            <a:rPr lang="pt-BR" b="1" noProof="0" dirty="0" err="1" smtClean="0"/>
            <a:t>to</a:t>
          </a:r>
          <a:r>
            <a:rPr lang="pt-BR" b="1" noProof="0" dirty="0" smtClean="0"/>
            <a:t> </a:t>
          </a:r>
          <a:r>
            <a:rPr lang="pt-BR" b="1" noProof="0" dirty="0" err="1" smtClean="0"/>
            <a:t>service</a:t>
          </a:r>
          <a:r>
            <a:rPr lang="pt-BR" b="1" noProof="0" dirty="0" smtClean="0"/>
            <a:t> more </a:t>
          </a:r>
          <a:r>
            <a:rPr lang="pt-BR" b="1" noProof="0" dirty="0" err="1" smtClean="0"/>
            <a:t>and</a:t>
          </a:r>
          <a:r>
            <a:rPr lang="pt-BR" b="1" noProof="0" dirty="0" smtClean="0"/>
            <a:t> </a:t>
          </a:r>
          <a:r>
            <a:rPr lang="pt-BR" b="1" noProof="0" dirty="0" err="1" smtClean="0"/>
            <a:t>better</a:t>
          </a:r>
          <a:endParaRPr lang="pt-BR" b="1" noProof="0" dirty="0"/>
        </a:p>
      </dgm:t>
    </dgm:pt>
    <dgm:pt modelId="{1B05082D-4960-4247-AE6B-28C0CA6F5AEA}" type="parTrans" cxnId="{B079C551-3240-4E05-B0DF-CA7AF440BB30}">
      <dgm:prSet/>
      <dgm:spPr/>
      <dgm:t>
        <a:bodyPr/>
        <a:lstStyle/>
        <a:p>
          <a:endParaRPr lang="pt-BR" b="1"/>
        </a:p>
      </dgm:t>
    </dgm:pt>
    <dgm:pt modelId="{BFC57650-C65B-433E-8D10-57DB6B10529B}" type="sibTrans" cxnId="{B079C551-3240-4E05-B0DF-CA7AF440BB30}">
      <dgm:prSet/>
      <dgm:spPr/>
      <dgm:t>
        <a:bodyPr/>
        <a:lstStyle/>
        <a:p>
          <a:endParaRPr lang="pt-BR" b="1"/>
        </a:p>
      </dgm:t>
    </dgm:pt>
    <dgm:pt modelId="{B35686CE-43C5-4575-A4CB-ACF03F87F31F}" type="pres">
      <dgm:prSet presAssocID="{3901A9E8-B3EC-4AB8-A858-13863ECC765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7191114A-E4AF-4F8E-9189-937CC011260B}" type="pres">
      <dgm:prSet presAssocID="{AC4D3790-52A9-4CB4-B0AF-74FD4DC2A83B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pt-BR"/>
        </a:p>
      </dgm:t>
    </dgm:pt>
    <dgm:pt modelId="{02CDA437-C725-4DB8-ABF5-F0073C86AE31}" type="pres">
      <dgm:prSet presAssocID="{B97EA2E6-1261-4C6D-B623-C587C3898FD1}" presName="Accent1" presStyleCnt="0"/>
      <dgm:spPr/>
    </dgm:pt>
    <dgm:pt modelId="{FC7C5E75-5F6F-4CBE-A864-55431F7F8C20}" type="pres">
      <dgm:prSet presAssocID="{B97EA2E6-1261-4C6D-B623-C587C3898FD1}" presName="Accent" presStyleLbl="bgShp" presStyleIdx="0" presStyleCnt="6"/>
      <dgm:spPr/>
    </dgm:pt>
    <dgm:pt modelId="{887B3B18-10CA-4072-BC1C-C18FA9AA25C7}" type="pres">
      <dgm:prSet presAssocID="{B97EA2E6-1261-4C6D-B623-C587C3898FD1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3A0C3E-D246-469C-BAEA-5D03A0932A02}" type="pres">
      <dgm:prSet presAssocID="{99562823-5D0B-4AE7-8460-F4F00D5BC483}" presName="Accent2" presStyleCnt="0"/>
      <dgm:spPr/>
    </dgm:pt>
    <dgm:pt modelId="{6FE29220-319D-4769-B99E-F5C8B2948B4B}" type="pres">
      <dgm:prSet presAssocID="{99562823-5D0B-4AE7-8460-F4F00D5BC483}" presName="Accent" presStyleLbl="bgShp" presStyleIdx="1" presStyleCnt="6" custLinFactX="152088" custLinFactNeighborX="200000" custLinFactNeighborY="-85583"/>
      <dgm:spPr>
        <a:noFill/>
      </dgm:spPr>
      <dgm:t>
        <a:bodyPr/>
        <a:lstStyle/>
        <a:p>
          <a:endParaRPr lang="pt-BR"/>
        </a:p>
      </dgm:t>
    </dgm:pt>
    <dgm:pt modelId="{3F5405D8-6240-4798-8CCC-09E61896DC2B}" type="pres">
      <dgm:prSet presAssocID="{99562823-5D0B-4AE7-8460-F4F00D5BC483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920EA1-193B-4C89-A0A7-867B6AA269AA}" type="pres">
      <dgm:prSet presAssocID="{E7E87252-092D-4673-A4FB-102FCA53E277}" presName="Accent3" presStyleCnt="0"/>
      <dgm:spPr/>
    </dgm:pt>
    <dgm:pt modelId="{C6529004-FEFE-4827-8EE9-3B99BFC96C46}" type="pres">
      <dgm:prSet presAssocID="{E7E87252-092D-4673-A4FB-102FCA53E277}" presName="Accent" presStyleLbl="bgShp" presStyleIdx="2" presStyleCnt="6" custLinFactX="100000" custLinFactY="-100000" custLinFactNeighborX="105760" custLinFactNeighborY="-166391"/>
      <dgm:spPr>
        <a:noFill/>
      </dgm:spPr>
      <dgm:t>
        <a:bodyPr/>
        <a:lstStyle/>
        <a:p>
          <a:endParaRPr lang="pt-BR"/>
        </a:p>
      </dgm:t>
    </dgm:pt>
    <dgm:pt modelId="{38110127-6BBD-4444-9FC8-203393EFADD8}" type="pres">
      <dgm:prSet presAssocID="{E7E87252-092D-4673-A4FB-102FCA53E277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0D92CF-53A1-4C0A-BEB6-9F89CFB9E5DA}" type="pres">
      <dgm:prSet presAssocID="{35460CD2-866B-4B00-9B0C-6CE911A5E95B}" presName="Accent4" presStyleCnt="0"/>
      <dgm:spPr/>
    </dgm:pt>
    <dgm:pt modelId="{47E039A1-12B4-4986-A81B-C3A729D5A816}" type="pres">
      <dgm:prSet presAssocID="{35460CD2-866B-4B00-9B0C-6CE911A5E95B}" presName="Accent" presStyleLbl="bgShp" presStyleIdx="3" presStyleCnt="6" custLinFactX="100358" custLinFactY="-200000" custLinFactNeighborX="200000" custLinFactNeighborY="-232315"/>
      <dgm:spPr>
        <a:noFill/>
      </dgm:spPr>
      <dgm:t>
        <a:bodyPr/>
        <a:lstStyle/>
        <a:p>
          <a:endParaRPr lang="pt-BR"/>
        </a:p>
      </dgm:t>
    </dgm:pt>
    <dgm:pt modelId="{4B02A54D-AA9A-48BF-BB64-154836882D13}" type="pres">
      <dgm:prSet presAssocID="{35460CD2-866B-4B00-9B0C-6CE911A5E95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C6D31F-B6A1-4F90-8BA4-56DAB25BBF71}" type="pres">
      <dgm:prSet presAssocID="{F6DAA69F-EBAB-4B84-AB87-444907A55C51}" presName="Accent5" presStyleCnt="0"/>
      <dgm:spPr/>
    </dgm:pt>
    <dgm:pt modelId="{55FE1C3C-4F7C-46AF-A2B6-8D189BAA28C7}" type="pres">
      <dgm:prSet presAssocID="{F6DAA69F-EBAB-4B84-AB87-444907A55C51}" presName="Accent" presStyleLbl="bgShp" presStyleIdx="4" presStyleCnt="6" custLinFactX="216773" custLinFactY="-200000" custLinFactNeighborX="300000" custLinFactNeighborY="-207959"/>
      <dgm:spPr>
        <a:noFill/>
      </dgm:spPr>
      <dgm:t>
        <a:bodyPr/>
        <a:lstStyle/>
        <a:p>
          <a:endParaRPr lang="pt-BR"/>
        </a:p>
      </dgm:t>
    </dgm:pt>
    <dgm:pt modelId="{025F3C0E-411D-499B-AE55-A31F017C5110}" type="pres">
      <dgm:prSet presAssocID="{F6DAA69F-EBAB-4B84-AB87-444907A55C51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7290FF-4F09-4505-BD14-C801FA6147E6}" type="pres">
      <dgm:prSet presAssocID="{CB9BE8FB-3024-416A-A76E-6054F01E7068}" presName="Accent6" presStyleCnt="0"/>
      <dgm:spPr/>
    </dgm:pt>
    <dgm:pt modelId="{9B8EC360-CE62-4F6D-8A2C-7188FA2CAFB5}" type="pres">
      <dgm:prSet presAssocID="{CB9BE8FB-3024-416A-A76E-6054F01E7068}" presName="Accent" presStyleLbl="bgShp" presStyleIdx="5" presStyleCnt="6" custLinFactX="300000" custLinFactY="-64402" custLinFactNeighborX="323013" custLinFactNeighborY="-100000"/>
      <dgm:spPr>
        <a:noFill/>
      </dgm:spPr>
      <dgm:t>
        <a:bodyPr/>
        <a:lstStyle/>
        <a:p>
          <a:endParaRPr lang="pt-BR"/>
        </a:p>
      </dgm:t>
    </dgm:pt>
    <dgm:pt modelId="{E68DA4AD-3AD2-4341-93F9-CF30B5761C4C}" type="pres">
      <dgm:prSet presAssocID="{CB9BE8FB-3024-416A-A76E-6054F01E7068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B894232-0E4A-408B-8123-4195A030AD97}" type="presOf" srcId="{E7E87252-092D-4673-A4FB-102FCA53E277}" destId="{38110127-6BBD-4444-9FC8-203393EFADD8}" srcOrd="0" destOrd="0" presId="urn:microsoft.com/office/officeart/2011/layout/HexagonRadial"/>
    <dgm:cxn modelId="{F15BD40B-1364-4BA7-B1AB-F59DC1FB7389}" type="presOf" srcId="{B97EA2E6-1261-4C6D-B623-C587C3898FD1}" destId="{887B3B18-10CA-4072-BC1C-C18FA9AA25C7}" srcOrd="0" destOrd="0" presId="urn:microsoft.com/office/officeart/2011/layout/HexagonRadial"/>
    <dgm:cxn modelId="{418D5F68-9145-46AA-8316-FF1F54941D8E}" srcId="{3901A9E8-B3EC-4AB8-A858-13863ECC7658}" destId="{AC4D3790-52A9-4CB4-B0AF-74FD4DC2A83B}" srcOrd="0" destOrd="0" parTransId="{E3C0B09A-F2EE-42F3-88EF-2703079368A3}" sibTransId="{1941CF1B-3B48-4457-A845-81EE78DB8B65}"/>
    <dgm:cxn modelId="{B079C551-3240-4E05-B0DF-CA7AF440BB30}" srcId="{AC4D3790-52A9-4CB4-B0AF-74FD4DC2A83B}" destId="{CB9BE8FB-3024-416A-A76E-6054F01E7068}" srcOrd="5" destOrd="0" parTransId="{1B05082D-4960-4247-AE6B-28C0CA6F5AEA}" sibTransId="{BFC57650-C65B-433E-8D10-57DB6B10529B}"/>
    <dgm:cxn modelId="{F3C3B475-3D15-4422-BE49-6D2DAE745E91}" type="presOf" srcId="{99562823-5D0B-4AE7-8460-F4F00D5BC483}" destId="{3F5405D8-6240-4798-8CCC-09E61896DC2B}" srcOrd="0" destOrd="0" presId="urn:microsoft.com/office/officeart/2011/layout/HexagonRadial"/>
    <dgm:cxn modelId="{8F40FCF6-5F2F-41E5-906A-61EDFF86F6AE}" srcId="{AC4D3790-52A9-4CB4-B0AF-74FD4DC2A83B}" destId="{35460CD2-866B-4B00-9B0C-6CE911A5E95B}" srcOrd="3" destOrd="0" parTransId="{912E76E0-E3F2-4F6C-8706-F658F1501724}" sibTransId="{9F977780-BC70-494D-A530-34B4EF05EF09}"/>
    <dgm:cxn modelId="{4EBDA9B4-F218-432E-B54D-6130AD810550}" srcId="{AC4D3790-52A9-4CB4-B0AF-74FD4DC2A83B}" destId="{F6DAA69F-EBAB-4B84-AB87-444907A55C51}" srcOrd="4" destOrd="0" parTransId="{88AC3C09-1BA8-44FE-A644-B94C074E6C1F}" sibTransId="{39C5BB50-1642-4DF1-AA45-15B51FB4359C}"/>
    <dgm:cxn modelId="{90C8DD80-3169-4D42-B7AD-7A22D0E1C762}" srcId="{AC4D3790-52A9-4CB4-B0AF-74FD4DC2A83B}" destId="{99562823-5D0B-4AE7-8460-F4F00D5BC483}" srcOrd="1" destOrd="0" parTransId="{A6389FA2-0F64-47AA-8A90-2CECE47797C0}" sibTransId="{2E1EA04E-EBE6-4582-9E84-FEB59C37188A}"/>
    <dgm:cxn modelId="{68A65236-7826-43B3-AF68-D886594CC012}" srcId="{AC4D3790-52A9-4CB4-B0AF-74FD4DC2A83B}" destId="{B97EA2E6-1261-4C6D-B623-C587C3898FD1}" srcOrd="0" destOrd="0" parTransId="{281AD096-7ACA-40B6-BAE2-72E077EBB6EF}" sibTransId="{71C39427-1A36-4893-A7C8-83840F95DD55}"/>
    <dgm:cxn modelId="{8C8F377F-A4CB-4FC4-AA9D-18522B3CBB17}" type="presOf" srcId="{CB9BE8FB-3024-416A-A76E-6054F01E7068}" destId="{E68DA4AD-3AD2-4341-93F9-CF30B5761C4C}" srcOrd="0" destOrd="0" presId="urn:microsoft.com/office/officeart/2011/layout/HexagonRadial"/>
    <dgm:cxn modelId="{32F25135-0655-442D-B539-03F6280E2ACE}" type="presOf" srcId="{AC4D3790-52A9-4CB4-B0AF-74FD4DC2A83B}" destId="{7191114A-E4AF-4F8E-9189-937CC011260B}" srcOrd="0" destOrd="0" presId="urn:microsoft.com/office/officeart/2011/layout/HexagonRadial"/>
    <dgm:cxn modelId="{D3B04421-B143-43FD-86F8-533BC4B94E27}" type="presOf" srcId="{35460CD2-866B-4B00-9B0C-6CE911A5E95B}" destId="{4B02A54D-AA9A-48BF-BB64-154836882D13}" srcOrd="0" destOrd="0" presId="urn:microsoft.com/office/officeart/2011/layout/HexagonRadial"/>
    <dgm:cxn modelId="{6AC005FE-BE76-47DB-9744-B671FFE2DFA3}" type="presOf" srcId="{F6DAA69F-EBAB-4B84-AB87-444907A55C51}" destId="{025F3C0E-411D-499B-AE55-A31F017C5110}" srcOrd="0" destOrd="0" presId="urn:microsoft.com/office/officeart/2011/layout/HexagonRadial"/>
    <dgm:cxn modelId="{5730DE52-B41A-4F56-9A11-4BFEFAF2C1F2}" type="presOf" srcId="{3901A9E8-B3EC-4AB8-A858-13863ECC7658}" destId="{B35686CE-43C5-4575-A4CB-ACF03F87F31F}" srcOrd="0" destOrd="0" presId="urn:microsoft.com/office/officeart/2011/layout/HexagonRadial"/>
    <dgm:cxn modelId="{2AD81E02-DD69-4174-8C47-EDF17D209847}" srcId="{AC4D3790-52A9-4CB4-B0AF-74FD4DC2A83B}" destId="{E7E87252-092D-4673-A4FB-102FCA53E277}" srcOrd="2" destOrd="0" parTransId="{CB67B572-35C0-4118-AA25-796117FEBC6E}" sibTransId="{5ED403AE-FC09-4EB1-BB4B-34C07B468C5C}"/>
    <dgm:cxn modelId="{DF27F97F-BAF0-421C-A473-8882CF899066}" type="presParOf" srcId="{B35686CE-43C5-4575-A4CB-ACF03F87F31F}" destId="{7191114A-E4AF-4F8E-9189-937CC011260B}" srcOrd="0" destOrd="0" presId="urn:microsoft.com/office/officeart/2011/layout/HexagonRadial"/>
    <dgm:cxn modelId="{EC97B474-11F2-4C9F-8821-404D218C435B}" type="presParOf" srcId="{B35686CE-43C5-4575-A4CB-ACF03F87F31F}" destId="{02CDA437-C725-4DB8-ABF5-F0073C86AE31}" srcOrd="1" destOrd="0" presId="urn:microsoft.com/office/officeart/2011/layout/HexagonRadial"/>
    <dgm:cxn modelId="{225F8019-80C5-4275-AA28-3623798CC628}" type="presParOf" srcId="{02CDA437-C725-4DB8-ABF5-F0073C86AE31}" destId="{FC7C5E75-5F6F-4CBE-A864-55431F7F8C20}" srcOrd="0" destOrd="0" presId="urn:microsoft.com/office/officeart/2011/layout/HexagonRadial"/>
    <dgm:cxn modelId="{F00C6B41-4A41-4AEA-9777-0021519BCAB0}" type="presParOf" srcId="{B35686CE-43C5-4575-A4CB-ACF03F87F31F}" destId="{887B3B18-10CA-4072-BC1C-C18FA9AA25C7}" srcOrd="2" destOrd="0" presId="urn:microsoft.com/office/officeart/2011/layout/HexagonRadial"/>
    <dgm:cxn modelId="{EAD6C2F0-35E5-4A07-8262-79622CE0BE1D}" type="presParOf" srcId="{B35686CE-43C5-4575-A4CB-ACF03F87F31F}" destId="{823A0C3E-D246-469C-BAEA-5D03A0932A02}" srcOrd="3" destOrd="0" presId="urn:microsoft.com/office/officeart/2011/layout/HexagonRadial"/>
    <dgm:cxn modelId="{652F4BAC-3508-48D8-B702-99E073873CB6}" type="presParOf" srcId="{823A0C3E-D246-469C-BAEA-5D03A0932A02}" destId="{6FE29220-319D-4769-B99E-F5C8B2948B4B}" srcOrd="0" destOrd="0" presId="urn:microsoft.com/office/officeart/2011/layout/HexagonRadial"/>
    <dgm:cxn modelId="{6232490B-1A7D-4B0C-A070-A445E38A58D3}" type="presParOf" srcId="{B35686CE-43C5-4575-A4CB-ACF03F87F31F}" destId="{3F5405D8-6240-4798-8CCC-09E61896DC2B}" srcOrd="4" destOrd="0" presId="urn:microsoft.com/office/officeart/2011/layout/HexagonRadial"/>
    <dgm:cxn modelId="{ACB5A2F9-390F-4672-8131-B6A5E41453B4}" type="presParOf" srcId="{B35686CE-43C5-4575-A4CB-ACF03F87F31F}" destId="{F3920EA1-193B-4C89-A0A7-867B6AA269AA}" srcOrd="5" destOrd="0" presId="urn:microsoft.com/office/officeart/2011/layout/HexagonRadial"/>
    <dgm:cxn modelId="{E5825193-FB25-4ADD-A934-54EF12B7B0A5}" type="presParOf" srcId="{F3920EA1-193B-4C89-A0A7-867B6AA269AA}" destId="{C6529004-FEFE-4827-8EE9-3B99BFC96C46}" srcOrd="0" destOrd="0" presId="urn:microsoft.com/office/officeart/2011/layout/HexagonRadial"/>
    <dgm:cxn modelId="{16B3B916-42D3-467A-B5B5-73EA0E3557F3}" type="presParOf" srcId="{B35686CE-43C5-4575-A4CB-ACF03F87F31F}" destId="{38110127-6BBD-4444-9FC8-203393EFADD8}" srcOrd="6" destOrd="0" presId="urn:microsoft.com/office/officeart/2011/layout/HexagonRadial"/>
    <dgm:cxn modelId="{F9E6F98E-37EA-4843-AF14-1C87BC4C467E}" type="presParOf" srcId="{B35686CE-43C5-4575-A4CB-ACF03F87F31F}" destId="{2F0D92CF-53A1-4C0A-BEB6-9F89CFB9E5DA}" srcOrd="7" destOrd="0" presId="urn:microsoft.com/office/officeart/2011/layout/HexagonRadial"/>
    <dgm:cxn modelId="{AB9A553F-F0E1-4AA1-9C19-EB9E8A80C12D}" type="presParOf" srcId="{2F0D92CF-53A1-4C0A-BEB6-9F89CFB9E5DA}" destId="{47E039A1-12B4-4986-A81B-C3A729D5A816}" srcOrd="0" destOrd="0" presId="urn:microsoft.com/office/officeart/2011/layout/HexagonRadial"/>
    <dgm:cxn modelId="{3D2B776A-67BE-4022-A4BA-5E9BB1188F40}" type="presParOf" srcId="{B35686CE-43C5-4575-A4CB-ACF03F87F31F}" destId="{4B02A54D-AA9A-48BF-BB64-154836882D13}" srcOrd="8" destOrd="0" presId="urn:microsoft.com/office/officeart/2011/layout/HexagonRadial"/>
    <dgm:cxn modelId="{DE789270-0E1F-4001-A033-AB8746805A94}" type="presParOf" srcId="{B35686CE-43C5-4575-A4CB-ACF03F87F31F}" destId="{2EC6D31F-B6A1-4F90-8BA4-56DAB25BBF71}" srcOrd="9" destOrd="0" presId="urn:microsoft.com/office/officeart/2011/layout/HexagonRadial"/>
    <dgm:cxn modelId="{6F9BEF1B-4F37-4FD4-B7FC-24EFCCC437EC}" type="presParOf" srcId="{2EC6D31F-B6A1-4F90-8BA4-56DAB25BBF71}" destId="{55FE1C3C-4F7C-46AF-A2B6-8D189BAA28C7}" srcOrd="0" destOrd="0" presId="urn:microsoft.com/office/officeart/2011/layout/HexagonRadial"/>
    <dgm:cxn modelId="{F82516FC-2AE4-4AF1-A4DC-9E6762C0C727}" type="presParOf" srcId="{B35686CE-43C5-4575-A4CB-ACF03F87F31F}" destId="{025F3C0E-411D-499B-AE55-A31F017C5110}" srcOrd="10" destOrd="0" presId="urn:microsoft.com/office/officeart/2011/layout/HexagonRadial"/>
    <dgm:cxn modelId="{3B3D1A09-B118-4CF4-8066-AEA5204CAB65}" type="presParOf" srcId="{B35686CE-43C5-4575-A4CB-ACF03F87F31F}" destId="{097290FF-4F09-4505-BD14-C801FA6147E6}" srcOrd="11" destOrd="0" presId="urn:microsoft.com/office/officeart/2011/layout/HexagonRadial"/>
    <dgm:cxn modelId="{9D9FB584-5184-4ED1-9127-DF2A5D1EC549}" type="presParOf" srcId="{097290FF-4F09-4505-BD14-C801FA6147E6}" destId="{9B8EC360-CE62-4F6D-8A2C-7188FA2CAFB5}" srcOrd="0" destOrd="0" presId="urn:microsoft.com/office/officeart/2011/layout/HexagonRadial"/>
    <dgm:cxn modelId="{D5849A3A-D380-46C7-B839-D7DBF1BAC728}" type="presParOf" srcId="{B35686CE-43C5-4575-A4CB-ACF03F87F31F}" destId="{E68DA4AD-3AD2-4341-93F9-CF30B5761C4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466B56-C797-4511-ADCC-750C608CE8D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DC63E33-39AE-406D-ABD1-D5BD2584F1B0}">
      <dgm:prSet phldrT="[Texto]" custT="1"/>
      <dgm:spPr>
        <a:solidFill>
          <a:schemeClr val="bg2"/>
        </a:solidFill>
      </dgm:spPr>
      <dgm:t>
        <a:bodyPr/>
        <a:lstStyle/>
        <a:p>
          <a:r>
            <a:rPr lang="pt-BR" sz="1800" noProof="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Concept</a:t>
          </a:r>
          <a:r>
            <a:rPr lang="pt-BR" sz="1800" noProof="0" dirty="0" smtClean="0">
              <a:solidFill>
                <a:schemeClr val="tx1">
                  <a:lumMod val="65000"/>
                  <a:lumOff val="35000"/>
                </a:schemeClr>
              </a:solidFill>
            </a:rPr>
            <a:t>?</a:t>
          </a:r>
          <a:endParaRPr lang="pt-BR" sz="1800" noProof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91BB3B8-BB9B-4329-90E1-AD50AC5B18F2}" type="parTrans" cxnId="{277FC661-A806-4536-9035-68E4E775A32A}">
      <dgm:prSet/>
      <dgm:spPr/>
      <dgm:t>
        <a:bodyPr/>
        <a:lstStyle/>
        <a:p>
          <a:endParaRPr lang="pt-BR" noProof="0" dirty="0"/>
        </a:p>
      </dgm:t>
    </dgm:pt>
    <dgm:pt modelId="{8D8A7760-C956-437A-A799-316E3A24017F}" type="sibTrans" cxnId="{277FC661-A806-4536-9035-68E4E775A32A}">
      <dgm:prSet/>
      <dgm:spPr/>
      <dgm:t>
        <a:bodyPr/>
        <a:lstStyle/>
        <a:p>
          <a:endParaRPr lang="pt-BR" noProof="0" dirty="0"/>
        </a:p>
      </dgm:t>
    </dgm:pt>
    <dgm:pt modelId="{0D045A78-E62B-49F2-85D1-0B2D23967B19}">
      <dgm:prSet phldrT="[Texto]" custT="1"/>
      <dgm:spPr>
        <a:solidFill>
          <a:schemeClr val="bg2"/>
        </a:solidFill>
      </dgm:spPr>
      <dgm:t>
        <a:bodyPr/>
        <a:lstStyle/>
        <a:p>
          <a:r>
            <a:rPr lang="pt-BR" sz="1800" noProof="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Demand</a:t>
          </a:r>
          <a:r>
            <a:rPr lang="pt-BR" sz="1800" noProof="0" dirty="0" smtClean="0">
              <a:solidFill>
                <a:schemeClr val="tx1">
                  <a:lumMod val="65000"/>
                  <a:lumOff val="35000"/>
                </a:schemeClr>
              </a:solidFill>
            </a:rPr>
            <a:t>?</a:t>
          </a:r>
          <a:endParaRPr lang="pt-BR" sz="1800" noProof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45E87F8-6F22-4467-BBF9-E1647709D00C}" type="parTrans" cxnId="{A45F02EE-2865-470B-8903-406A0F27DC8F}">
      <dgm:prSet/>
      <dgm:spPr/>
      <dgm:t>
        <a:bodyPr/>
        <a:lstStyle/>
        <a:p>
          <a:endParaRPr lang="pt-BR" noProof="0" dirty="0"/>
        </a:p>
      </dgm:t>
    </dgm:pt>
    <dgm:pt modelId="{503C4B6F-A1D9-41AE-ADB3-67177F1A0ACA}" type="sibTrans" cxnId="{A45F02EE-2865-470B-8903-406A0F27DC8F}">
      <dgm:prSet/>
      <dgm:spPr/>
      <dgm:t>
        <a:bodyPr/>
        <a:lstStyle/>
        <a:p>
          <a:endParaRPr lang="pt-BR" noProof="0" dirty="0"/>
        </a:p>
      </dgm:t>
    </dgm:pt>
    <dgm:pt modelId="{24F46FC8-7689-41E6-8DB1-5C2E50EBEED0}">
      <dgm:prSet phldrT="[Texto]" custT="1"/>
      <dgm:spPr>
        <a:solidFill>
          <a:schemeClr val="bg2"/>
        </a:solidFill>
      </dgm:spPr>
      <dgm:t>
        <a:bodyPr/>
        <a:lstStyle/>
        <a:p>
          <a:r>
            <a:rPr lang="pt-BR" sz="1600" noProof="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Profitable</a:t>
          </a:r>
          <a:r>
            <a:rPr lang="pt-BR" sz="1600" noProof="0" dirty="0" smtClean="0">
              <a:solidFill>
                <a:schemeClr val="tx1">
                  <a:lumMod val="65000"/>
                  <a:lumOff val="35000"/>
                </a:schemeClr>
              </a:solidFill>
            </a:rPr>
            <a:t>?</a:t>
          </a:r>
          <a:endParaRPr lang="pt-BR" sz="1600" noProof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255BAFE-A23B-4006-9AB1-8F3C87F91038}" type="parTrans" cxnId="{B58BD057-42B8-49B3-9E96-E41C0645BA9B}">
      <dgm:prSet/>
      <dgm:spPr/>
      <dgm:t>
        <a:bodyPr/>
        <a:lstStyle/>
        <a:p>
          <a:endParaRPr lang="pt-BR" noProof="0" dirty="0"/>
        </a:p>
      </dgm:t>
    </dgm:pt>
    <dgm:pt modelId="{63DC23D8-E78A-4D35-98D0-E87851932C62}" type="sibTrans" cxnId="{B58BD057-42B8-49B3-9E96-E41C0645BA9B}">
      <dgm:prSet/>
      <dgm:spPr/>
      <dgm:t>
        <a:bodyPr/>
        <a:lstStyle/>
        <a:p>
          <a:endParaRPr lang="pt-BR" noProof="0" dirty="0"/>
        </a:p>
      </dgm:t>
    </dgm:pt>
    <dgm:pt modelId="{33B633ED-13BF-4F40-B259-561662B21B3B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sz="1200" noProof="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Standartization</a:t>
          </a:r>
          <a:r>
            <a:rPr lang="pt-BR" sz="1200" noProof="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endParaRPr lang="pt-BR" sz="1200" noProof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0B46DA8-09DD-4CC9-84E4-769E9D421523}" type="parTrans" cxnId="{F16EDC0F-1CF7-413B-93FB-308F5D908A93}">
      <dgm:prSet/>
      <dgm:spPr/>
      <dgm:t>
        <a:bodyPr/>
        <a:lstStyle/>
        <a:p>
          <a:endParaRPr lang="pt-BR" noProof="0" dirty="0"/>
        </a:p>
      </dgm:t>
    </dgm:pt>
    <dgm:pt modelId="{76CED5DA-9296-4FE8-9005-C2018FB44C05}" type="sibTrans" cxnId="{F16EDC0F-1CF7-413B-93FB-308F5D908A93}">
      <dgm:prSet/>
      <dgm:spPr/>
      <dgm:t>
        <a:bodyPr/>
        <a:lstStyle/>
        <a:p>
          <a:endParaRPr lang="pt-BR" noProof="0" dirty="0"/>
        </a:p>
      </dgm:t>
    </dgm:pt>
    <dgm:pt modelId="{2BF70DB6-906E-4C65-9AB1-D38DC38AD39D}">
      <dgm:prSet/>
      <dgm:spPr/>
      <dgm:t>
        <a:bodyPr/>
        <a:lstStyle/>
        <a:p>
          <a:r>
            <a:rPr lang="pt-BR" noProof="0" dirty="0" err="1" smtClean="0"/>
            <a:t>Expansion</a:t>
          </a:r>
          <a:endParaRPr lang="pt-BR" noProof="0" dirty="0"/>
        </a:p>
      </dgm:t>
    </dgm:pt>
    <dgm:pt modelId="{134C4DD6-5B1B-46A0-ABE7-5C68CBEBE9F6}" type="parTrans" cxnId="{677C7064-8621-4181-990B-650015ED68A0}">
      <dgm:prSet/>
      <dgm:spPr/>
      <dgm:t>
        <a:bodyPr/>
        <a:lstStyle/>
        <a:p>
          <a:endParaRPr lang="pt-BR" noProof="0" dirty="0"/>
        </a:p>
      </dgm:t>
    </dgm:pt>
    <dgm:pt modelId="{8262EB7C-73C7-488C-A98D-0881FDFB2986}" type="sibTrans" cxnId="{677C7064-8621-4181-990B-650015ED68A0}">
      <dgm:prSet/>
      <dgm:spPr/>
      <dgm:t>
        <a:bodyPr/>
        <a:lstStyle/>
        <a:p>
          <a:endParaRPr lang="pt-BR" noProof="0" dirty="0"/>
        </a:p>
      </dgm:t>
    </dgm:pt>
    <dgm:pt modelId="{36D09B16-4B93-4C4C-B7CD-5F3431DADE97}" type="pres">
      <dgm:prSet presAssocID="{CE466B56-C797-4511-ADCC-750C608CE8DC}" presName="Name0" presStyleCnt="0">
        <dgm:presLayoutVars>
          <dgm:dir/>
          <dgm:animLvl val="lvl"/>
          <dgm:resizeHandles val="exact"/>
        </dgm:presLayoutVars>
      </dgm:prSet>
      <dgm:spPr/>
    </dgm:pt>
    <dgm:pt modelId="{9D4DFA3F-1CF3-4046-8671-D6FD5ED87D83}" type="pres">
      <dgm:prSet presAssocID="{4DC63E33-39AE-406D-ABD1-D5BD2584F1B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69EA5B-E177-4D3F-A4A1-DB5F55A90B8E}" type="pres">
      <dgm:prSet presAssocID="{8D8A7760-C956-437A-A799-316E3A24017F}" presName="parTxOnlySpace" presStyleCnt="0"/>
      <dgm:spPr/>
    </dgm:pt>
    <dgm:pt modelId="{CA2331DB-6B26-4927-83D9-DC9395478234}" type="pres">
      <dgm:prSet presAssocID="{0D045A78-E62B-49F2-85D1-0B2D23967B19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88F72A-0C03-478C-8CCC-2E9DAA1F8E87}" type="pres">
      <dgm:prSet presAssocID="{503C4B6F-A1D9-41AE-ADB3-67177F1A0ACA}" presName="parTxOnlySpace" presStyleCnt="0"/>
      <dgm:spPr/>
    </dgm:pt>
    <dgm:pt modelId="{8671FC64-FD4F-44D4-96C0-FB7FA62163E9}" type="pres">
      <dgm:prSet presAssocID="{24F46FC8-7689-41E6-8DB1-5C2E50EBEED0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E7F2F5-77AE-4938-8FAF-722EE02279B8}" type="pres">
      <dgm:prSet presAssocID="{63DC23D8-E78A-4D35-98D0-E87851932C62}" presName="parTxOnlySpace" presStyleCnt="0"/>
      <dgm:spPr/>
    </dgm:pt>
    <dgm:pt modelId="{27D6B919-D0D7-4024-AC78-9820B3800588}" type="pres">
      <dgm:prSet presAssocID="{33B633ED-13BF-4F40-B259-561662B21B3B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3B7620-5071-429C-B64D-A8E7A5AFFA87}" type="pres">
      <dgm:prSet presAssocID="{76CED5DA-9296-4FE8-9005-C2018FB44C05}" presName="parTxOnlySpace" presStyleCnt="0"/>
      <dgm:spPr/>
    </dgm:pt>
    <dgm:pt modelId="{17DAADA0-ACCA-40DB-8BDF-77F7E3A7FA8B}" type="pres">
      <dgm:prSet presAssocID="{2BF70DB6-906E-4C65-9AB1-D38DC38AD39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1F9FACE-6845-43D8-8932-4C0DB04511D9}" type="presOf" srcId="{CE466B56-C797-4511-ADCC-750C608CE8DC}" destId="{36D09B16-4B93-4C4C-B7CD-5F3431DADE97}" srcOrd="0" destOrd="0" presId="urn:microsoft.com/office/officeart/2005/8/layout/chevron1"/>
    <dgm:cxn modelId="{677C7064-8621-4181-990B-650015ED68A0}" srcId="{CE466B56-C797-4511-ADCC-750C608CE8DC}" destId="{2BF70DB6-906E-4C65-9AB1-D38DC38AD39D}" srcOrd="4" destOrd="0" parTransId="{134C4DD6-5B1B-46A0-ABE7-5C68CBEBE9F6}" sibTransId="{8262EB7C-73C7-488C-A98D-0881FDFB2986}"/>
    <dgm:cxn modelId="{F16EDC0F-1CF7-413B-93FB-308F5D908A93}" srcId="{CE466B56-C797-4511-ADCC-750C608CE8DC}" destId="{33B633ED-13BF-4F40-B259-561662B21B3B}" srcOrd="3" destOrd="0" parTransId="{B0B46DA8-09DD-4CC9-84E4-769E9D421523}" sibTransId="{76CED5DA-9296-4FE8-9005-C2018FB44C05}"/>
    <dgm:cxn modelId="{277FC661-A806-4536-9035-68E4E775A32A}" srcId="{CE466B56-C797-4511-ADCC-750C608CE8DC}" destId="{4DC63E33-39AE-406D-ABD1-D5BD2584F1B0}" srcOrd="0" destOrd="0" parTransId="{491BB3B8-BB9B-4329-90E1-AD50AC5B18F2}" sibTransId="{8D8A7760-C956-437A-A799-316E3A24017F}"/>
    <dgm:cxn modelId="{B58BD057-42B8-49B3-9E96-E41C0645BA9B}" srcId="{CE466B56-C797-4511-ADCC-750C608CE8DC}" destId="{24F46FC8-7689-41E6-8DB1-5C2E50EBEED0}" srcOrd="2" destOrd="0" parTransId="{B255BAFE-A23B-4006-9AB1-8F3C87F91038}" sibTransId="{63DC23D8-E78A-4D35-98D0-E87851932C62}"/>
    <dgm:cxn modelId="{A6CAB2D8-65E0-48A7-8B52-FE7552F5FF71}" type="presOf" srcId="{0D045A78-E62B-49F2-85D1-0B2D23967B19}" destId="{CA2331DB-6B26-4927-83D9-DC9395478234}" srcOrd="0" destOrd="0" presId="urn:microsoft.com/office/officeart/2005/8/layout/chevron1"/>
    <dgm:cxn modelId="{D8A25F8B-7CAF-4A4E-8B1C-17C6E5A518EE}" type="presOf" srcId="{33B633ED-13BF-4F40-B259-561662B21B3B}" destId="{27D6B919-D0D7-4024-AC78-9820B3800588}" srcOrd="0" destOrd="0" presId="urn:microsoft.com/office/officeart/2005/8/layout/chevron1"/>
    <dgm:cxn modelId="{16FE6047-7313-495D-ACE1-4A9080FAD72E}" type="presOf" srcId="{24F46FC8-7689-41E6-8DB1-5C2E50EBEED0}" destId="{8671FC64-FD4F-44D4-96C0-FB7FA62163E9}" srcOrd="0" destOrd="0" presId="urn:microsoft.com/office/officeart/2005/8/layout/chevron1"/>
    <dgm:cxn modelId="{A45F02EE-2865-470B-8903-406A0F27DC8F}" srcId="{CE466B56-C797-4511-ADCC-750C608CE8DC}" destId="{0D045A78-E62B-49F2-85D1-0B2D23967B19}" srcOrd="1" destOrd="0" parTransId="{345E87F8-6F22-4467-BBF9-E1647709D00C}" sibTransId="{503C4B6F-A1D9-41AE-ADB3-67177F1A0ACA}"/>
    <dgm:cxn modelId="{8933CEB5-8F98-41EF-A6C3-3D6C79600123}" type="presOf" srcId="{4DC63E33-39AE-406D-ABD1-D5BD2584F1B0}" destId="{9D4DFA3F-1CF3-4046-8671-D6FD5ED87D83}" srcOrd="0" destOrd="0" presId="urn:microsoft.com/office/officeart/2005/8/layout/chevron1"/>
    <dgm:cxn modelId="{3475D26C-8E90-4DE3-8C4F-F73A0C34A1DE}" type="presOf" srcId="{2BF70DB6-906E-4C65-9AB1-D38DC38AD39D}" destId="{17DAADA0-ACCA-40DB-8BDF-77F7E3A7FA8B}" srcOrd="0" destOrd="0" presId="urn:microsoft.com/office/officeart/2005/8/layout/chevron1"/>
    <dgm:cxn modelId="{C1333EFA-D387-4476-8F04-58F88297B32D}" type="presParOf" srcId="{36D09B16-4B93-4C4C-B7CD-5F3431DADE97}" destId="{9D4DFA3F-1CF3-4046-8671-D6FD5ED87D83}" srcOrd="0" destOrd="0" presId="urn:microsoft.com/office/officeart/2005/8/layout/chevron1"/>
    <dgm:cxn modelId="{3F86810F-7B7D-4355-8597-ED5372EDB16F}" type="presParOf" srcId="{36D09B16-4B93-4C4C-B7CD-5F3431DADE97}" destId="{0A69EA5B-E177-4D3F-A4A1-DB5F55A90B8E}" srcOrd="1" destOrd="0" presId="urn:microsoft.com/office/officeart/2005/8/layout/chevron1"/>
    <dgm:cxn modelId="{9A97AD46-729E-4727-A628-6EA4F33A3032}" type="presParOf" srcId="{36D09B16-4B93-4C4C-B7CD-5F3431DADE97}" destId="{CA2331DB-6B26-4927-83D9-DC9395478234}" srcOrd="2" destOrd="0" presId="urn:microsoft.com/office/officeart/2005/8/layout/chevron1"/>
    <dgm:cxn modelId="{AA05D12A-4261-409D-BF90-00167C02299B}" type="presParOf" srcId="{36D09B16-4B93-4C4C-B7CD-5F3431DADE97}" destId="{CC88F72A-0C03-478C-8CCC-2E9DAA1F8E87}" srcOrd="3" destOrd="0" presId="urn:microsoft.com/office/officeart/2005/8/layout/chevron1"/>
    <dgm:cxn modelId="{859BED2B-6DE0-4234-8692-42FDE5D8F913}" type="presParOf" srcId="{36D09B16-4B93-4C4C-B7CD-5F3431DADE97}" destId="{8671FC64-FD4F-44D4-96C0-FB7FA62163E9}" srcOrd="4" destOrd="0" presId="urn:microsoft.com/office/officeart/2005/8/layout/chevron1"/>
    <dgm:cxn modelId="{CBED3FB5-318A-4738-B6B5-50E3918355B8}" type="presParOf" srcId="{36D09B16-4B93-4C4C-B7CD-5F3431DADE97}" destId="{11E7F2F5-77AE-4938-8FAF-722EE02279B8}" srcOrd="5" destOrd="0" presId="urn:microsoft.com/office/officeart/2005/8/layout/chevron1"/>
    <dgm:cxn modelId="{8482C2E0-B464-4241-BF08-FC9D8BF5BD1F}" type="presParOf" srcId="{36D09B16-4B93-4C4C-B7CD-5F3431DADE97}" destId="{27D6B919-D0D7-4024-AC78-9820B3800588}" srcOrd="6" destOrd="0" presId="urn:microsoft.com/office/officeart/2005/8/layout/chevron1"/>
    <dgm:cxn modelId="{B7336D05-2F29-4381-90F2-8C47C7DBC100}" type="presParOf" srcId="{36D09B16-4B93-4C4C-B7CD-5F3431DADE97}" destId="{253B7620-5071-429C-B64D-A8E7A5AFFA87}" srcOrd="7" destOrd="0" presId="urn:microsoft.com/office/officeart/2005/8/layout/chevron1"/>
    <dgm:cxn modelId="{AD9EF903-1D11-470A-928B-785FA13B1A67}" type="presParOf" srcId="{36D09B16-4B93-4C4C-B7CD-5F3431DADE97}" destId="{17DAADA0-ACCA-40DB-8BDF-77F7E3A7FA8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466B56-C797-4511-ADCC-750C608CE8D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DC63E33-39AE-406D-ABD1-D5BD2584F1B0}">
      <dgm:prSet phldrT="[Texto]" custT="1"/>
      <dgm:spPr>
        <a:noFill/>
      </dgm:spPr>
      <dgm:t>
        <a:bodyPr/>
        <a:lstStyle/>
        <a:p>
          <a:r>
            <a:rPr lang="pt-BR" sz="2800" noProof="0" dirty="0" smtClean="0">
              <a:solidFill>
                <a:schemeClr val="bg2">
                  <a:lumMod val="75000"/>
                </a:schemeClr>
              </a:solidFill>
            </a:rPr>
            <a:t>1</a:t>
          </a:r>
          <a:endParaRPr lang="pt-BR" sz="2800" noProof="0" dirty="0">
            <a:solidFill>
              <a:schemeClr val="bg2">
                <a:lumMod val="75000"/>
              </a:schemeClr>
            </a:solidFill>
          </a:endParaRPr>
        </a:p>
      </dgm:t>
    </dgm:pt>
    <dgm:pt modelId="{491BB3B8-BB9B-4329-90E1-AD50AC5B18F2}" type="parTrans" cxnId="{277FC661-A806-4536-9035-68E4E775A32A}">
      <dgm:prSet/>
      <dgm:spPr/>
      <dgm:t>
        <a:bodyPr/>
        <a:lstStyle/>
        <a:p>
          <a:endParaRPr lang="pt-BR" sz="1400" noProof="0" dirty="0">
            <a:solidFill>
              <a:schemeClr val="accent1"/>
            </a:solidFill>
          </a:endParaRPr>
        </a:p>
      </dgm:t>
    </dgm:pt>
    <dgm:pt modelId="{8D8A7760-C956-437A-A799-316E3A24017F}" type="sibTrans" cxnId="{277FC661-A806-4536-9035-68E4E775A32A}">
      <dgm:prSet/>
      <dgm:spPr/>
      <dgm:t>
        <a:bodyPr/>
        <a:lstStyle/>
        <a:p>
          <a:endParaRPr lang="pt-BR" sz="1400" noProof="0" dirty="0">
            <a:solidFill>
              <a:schemeClr val="accent1"/>
            </a:solidFill>
          </a:endParaRPr>
        </a:p>
      </dgm:t>
    </dgm:pt>
    <dgm:pt modelId="{0D045A78-E62B-49F2-85D1-0B2D23967B19}">
      <dgm:prSet phldrT="[Texto]" custT="1"/>
      <dgm:spPr>
        <a:noFill/>
      </dgm:spPr>
      <dgm:t>
        <a:bodyPr/>
        <a:lstStyle/>
        <a:p>
          <a:r>
            <a:rPr lang="pt-BR" sz="2800" noProof="0" dirty="0" smtClean="0">
              <a:solidFill>
                <a:schemeClr val="bg2">
                  <a:lumMod val="75000"/>
                </a:schemeClr>
              </a:solidFill>
            </a:rPr>
            <a:t>2</a:t>
          </a:r>
          <a:endParaRPr lang="pt-BR" sz="2800" noProof="0" dirty="0">
            <a:solidFill>
              <a:schemeClr val="bg2">
                <a:lumMod val="75000"/>
              </a:schemeClr>
            </a:solidFill>
          </a:endParaRPr>
        </a:p>
      </dgm:t>
    </dgm:pt>
    <dgm:pt modelId="{345E87F8-6F22-4467-BBF9-E1647709D00C}" type="parTrans" cxnId="{A45F02EE-2865-470B-8903-406A0F27DC8F}">
      <dgm:prSet/>
      <dgm:spPr/>
      <dgm:t>
        <a:bodyPr/>
        <a:lstStyle/>
        <a:p>
          <a:endParaRPr lang="pt-BR" sz="1400" noProof="0" dirty="0">
            <a:solidFill>
              <a:schemeClr val="accent1"/>
            </a:solidFill>
          </a:endParaRPr>
        </a:p>
      </dgm:t>
    </dgm:pt>
    <dgm:pt modelId="{503C4B6F-A1D9-41AE-ADB3-67177F1A0ACA}" type="sibTrans" cxnId="{A45F02EE-2865-470B-8903-406A0F27DC8F}">
      <dgm:prSet/>
      <dgm:spPr/>
      <dgm:t>
        <a:bodyPr/>
        <a:lstStyle/>
        <a:p>
          <a:endParaRPr lang="pt-BR" sz="1400" noProof="0" dirty="0">
            <a:solidFill>
              <a:schemeClr val="accent1"/>
            </a:solidFill>
          </a:endParaRPr>
        </a:p>
      </dgm:t>
    </dgm:pt>
    <dgm:pt modelId="{24F46FC8-7689-41E6-8DB1-5C2E50EBEED0}">
      <dgm:prSet phldrT="[Texto]" custT="1"/>
      <dgm:spPr>
        <a:noFill/>
      </dgm:spPr>
      <dgm:t>
        <a:bodyPr/>
        <a:lstStyle/>
        <a:p>
          <a:r>
            <a:rPr lang="pt-BR" sz="2800" noProof="0" dirty="0" smtClean="0">
              <a:solidFill>
                <a:schemeClr val="bg2">
                  <a:lumMod val="75000"/>
                </a:schemeClr>
              </a:solidFill>
            </a:rPr>
            <a:t>3</a:t>
          </a:r>
          <a:endParaRPr lang="pt-BR" sz="2800" noProof="0" dirty="0">
            <a:solidFill>
              <a:schemeClr val="bg2">
                <a:lumMod val="75000"/>
              </a:schemeClr>
            </a:solidFill>
          </a:endParaRPr>
        </a:p>
      </dgm:t>
    </dgm:pt>
    <dgm:pt modelId="{B255BAFE-A23B-4006-9AB1-8F3C87F91038}" type="parTrans" cxnId="{B58BD057-42B8-49B3-9E96-E41C0645BA9B}">
      <dgm:prSet/>
      <dgm:spPr/>
      <dgm:t>
        <a:bodyPr/>
        <a:lstStyle/>
        <a:p>
          <a:endParaRPr lang="pt-BR" sz="1400" noProof="0" dirty="0">
            <a:solidFill>
              <a:schemeClr val="accent1"/>
            </a:solidFill>
          </a:endParaRPr>
        </a:p>
      </dgm:t>
    </dgm:pt>
    <dgm:pt modelId="{63DC23D8-E78A-4D35-98D0-E87851932C62}" type="sibTrans" cxnId="{B58BD057-42B8-49B3-9E96-E41C0645BA9B}">
      <dgm:prSet/>
      <dgm:spPr/>
      <dgm:t>
        <a:bodyPr/>
        <a:lstStyle/>
        <a:p>
          <a:endParaRPr lang="pt-BR" sz="1400" noProof="0" dirty="0">
            <a:solidFill>
              <a:schemeClr val="accent1"/>
            </a:solidFill>
          </a:endParaRPr>
        </a:p>
      </dgm:t>
    </dgm:pt>
    <dgm:pt modelId="{33B633ED-13BF-4F40-B259-561662B21B3B}">
      <dgm:prSet custT="1"/>
      <dgm:spPr>
        <a:noFill/>
      </dgm:spPr>
      <dgm:t>
        <a:bodyPr/>
        <a:lstStyle/>
        <a:p>
          <a:r>
            <a:rPr lang="pt-BR" sz="2800" noProof="0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4</a:t>
          </a:r>
          <a:endParaRPr lang="pt-BR" sz="2800" noProof="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B0B46DA8-09DD-4CC9-84E4-769E9D421523}" type="parTrans" cxnId="{F16EDC0F-1CF7-413B-93FB-308F5D908A93}">
      <dgm:prSet/>
      <dgm:spPr/>
      <dgm:t>
        <a:bodyPr/>
        <a:lstStyle/>
        <a:p>
          <a:endParaRPr lang="pt-BR" sz="1400" noProof="0" dirty="0">
            <a:solidFill>
              <a:schemeClr val="accent1"/>
            </a:solidFill>
          </a:endParaRPr>
        </a:p>
      </dgm:t>
    </dgm:pt>
    <dgm:pt modelId="{76CED5DA-9296-4FE8-9005-C2018FB44C05}" type="sibTrans" cxnId="{F16EDC0F-1CF7-413B-93FB-308F5D908A93}">
      <dgm:prSet/>
      <dgm:spPr/>
      <dgm:t>
        <a:bodyPr/>
        <a:lstStyle/>
        <a:p>
          <a:endParaRPr lang="pt-BR" sz="1400" noProof="0" dirty="0">
            <a:solidFill>
              <a:schemeClr val="accent1"/>
            </a:solidFill>
          </a:endParaRPr>
        </a:p>
      </dgm:t>
    </dgm:pt>
    <dgm:pt modelId="{2BF70DB6-906E-4C65-9AB1-D38DC38AD39D}">
      <dgm:prSet custT="1"/>
      <dgm:spPr>
        <a:noFill/>
      </dgm:spPr>
      <dgm:t>
        <a:bodyPr/>
        <a:lstStyle/>
        <a:p>
          <a:r>
            <a:rPr lang="pt-BR" sz="2800" noProof="0" dirty="0" smtClean="0">
              <a:solidFill>
                <a:schemeClr val="accent1"/>
              </a:solidFill>
            </a:rPr>
            <a:t>5</a:t>
          </a:r>
          <a:endParaRPr lang="pt-BR" sz="2800" noProof="0" dirty="0">
            <a:solidFill>
              <a:schemeClr val="accent1"/>
            </a:solidFill>
          </a:endParaRPr>
        </a:p>
      </dgm:t>
    </dgm:pt>
    <dgm:pt modelId="{134C4DD6-5B1B-46A0-ABE7-5C68CBEBE9F6}" type="parTrans" cxnId="{677C7064-8621-4181-990B-650015ED68A0}">
      <dgm:prSet/>
      <dgm:spPr/>
      <dgm:t>
        <a:bodyPr/>
        <a:lstStyle/>
        <a:p>
          <a:endParaRPr lang="pt-BR" sz="1400" noProof="0" dirty="0">
            <a:solidFill>
              <a:schemeClr val="accent1"/>
            </a:solidFill>
          </a:endParaRPr>
        </a:p>
      </dgm:t>
    </dgm:pt>
    <dgm:pt modelId="{8262EB7C-73C7-488C-A98D-0881FDFB2986}" type="sibTrans" cxnId="{677C7064-8621-4181-990B-650015ED68A0}">
      <dgm:prSet/>
      <dgm:spPr/>
      <dgm:t>
        <a:bodyPr/>
        <a:lstStyle/>
        <a:p>
          <a:endParaRPr lang="pt-BR" sz="1400" noProof="0" dirty="0">
            <a:solidFill>
              <a:schemeClr val="accent1"/>
            </a:solidFill>
          </a:endParaRPr>
        </a:p>
      </dgm:t>
    </dgm:pt>
    <dgm:pt modelId="{36D09B16-4B93-4C4C-B7CD-5F3431DADE97}" type="pres">
      <dgm:prSet presAssocID="{CE466B56-C797-4511-ADCC-750C608CE8DC}" presName="Name0" presStyleCnt="0">
        <dgm:presLayoutVars>
          <dgm:dir/>
          <dgm:animLvl val="lvl"/>
          <dgm:resizeHandles val="exact"/>
        </dgm:presLayoutVars>
      </dgm:prSet>
      <dgm:spPr/>
    </dgm:pt>
    <dgm:pt modelId="{9D4DFA3F-1CF3-4046-8671-D6FD5ED87D83}" type="pres">
      <dgm:prSet presAssocID="{4DC63E33-39AE-406D-ABD1-D5BD2584F1B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69EA5B-E177-4D3F-A4A1-DB5F55A90B8E}" type="pres">
      <dgm:prSet presAssocID="{8D8A7760-C956-437A-A799-316E3A24017F}" presName="parTxOnlySpace" presStyleCnt="0"/>
      <dgm:spPr/>
    </dgm:pt>
    <dgm:pt modelId="{CA2331DB-6B26-4927-83D9-DC9395478234}" type="pres">
      <dgm:prSet presAssocID="{0D045A78-E62B-49F2-85D1-0B2D23967B19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88F72A-0C03-478C-8CCC-2E9DAA1F8E87}" type="pres">
      <dgm:prSet presAssocID="{503C4B6F-A1D9-41AE-ADB3-67177F1A0ACA}" presName="parTxOnlySpace" presStyleCnt="0"/>
      <dgm:spPr/>
    </dgm:pt>
    <dgm:pt modelId="{8671FC64-FD4F-44D4-96C0-FB7FA62163E9}" type="pres">
      <dgm:prSet presAssocID="{24F46FC8-7689-41E6-8DB1-5C2E50EBEED0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E7F2F5-77AE-4938-8FAF-722EE02279B8}" type="pres">
      <dgm:prSet presAssocID="{63DC23D8-E78A-4D35-98D0-E87851932C62}" presName="parTxOnlySpace" presStyleCnt="0"/>
      <dgm:spPr/>
    </dgm:pt>
    <dgm:pt modelId="{27D6B919-D0D7-4024-AC78-9820B3800588}" type="pres">
      <dgm:prSet presAssocID="{33B633ED-13BF-4F40-B259-561662B21B3B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3B7620-5071-429C-B64D-A8E7A5AFFA87}" type="pres">
      <dgm:prSet presAssocID="{76CED5DA-9296-4FE8-9005-C2018FB44C05}" presName="parTxOnlySpace" presStyleCnt="0"/>
      <dgm:spPr/>
    </dgm:pt>
    <dgm:pt modelId="{17DAADA0-ACCA-40DB-8BDF-77F7E3A7FA8B}" type="pres">
      <dgm:prSet presAssocID="{2BF70DB6-906E-4C65-9AB1-D38DC38AD39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4169D28-9370-4478-BFCD-D2C6A8D5D642}" type="presOf" srcId="{2BF70DB6-906E-4C65-9AB1-D38DC38AD39D}" destId="{17DAADA0-ACCA-40DB-8BDF-77F7E3A7FA8B}" srcOrd="0" destOrd="0" presId="urn:microsoft.com/office/officeart/2005/8/layout/chevron1"/>
    <dgm:cxn modelId="{2B75B67A-A89F-4815-90F6-BFBD07B6C6A3}" type="presOf" srcId="{33B633ED-13BF-4F40-B259-561662B21B3B}" destId="{27D6B919-D0D7-4024-AC78-9820B3800588}" srcOrd="0" destOrd="0" presId="urn:microsoft.com/office/officeart/2005/8/layout/chevron1"/>
    <dgm:cxn modelId="{677C7064-8621-4181-990B-650015ED68A0}" srcId="{CE466B56-C797-4511-ADCC-750C608CE8DC}" destId="{2BF70DB6-906E-4C65-9AB1-D38DC38AD39D}" srcOrd="4" destOrd="0" parTransId="{134C4DD6-5B1B-46A0-ABE7-5C68CBEBE9F6}" sibTransId="{8262EB7C-73C7-488C-A98D-0881FDFB2986}"/>
    <dgm:cxn modelId="{F16EDC0F-1CF7-413B-93FB-308F5D908A93}" srcId="{CE466B56-C797-4511-ADCC-750C608CE8DC}" destId="{33B633ED-13BF-4F40-B259-561662B21B3B}" srcOrd="3" destOrd="0" parTransId="{B0B46DA8-09DD-4CC9-84E4-769E9D421523}" sibTransId="{76CED5DA-9296-4FE8-9005-C2018FB44C05}"/>
    <dgm:cxn modelId="{277FC661-A806-4536-9035-68E4E775A32A}" srcId="{CE466B56-C797-4511-ADCC-750C608CE8DC}" destId="{4DC63E33-39AE-406D-ABD1-D5BD2584F1B0}" srcOrd="0" destOrd="0" parTransId="{491BB3B8-BB9B-4329-90E1-AD50AC5B18F2}" sibTransId="{8D8A7760-C956-437A-A799-316E3A24017F}"/>
    <dgm:cxn modelId="{B58BD057-42B8-49B3-9E96-E41C0645BA9B}" srcId="{CE466B56-C797-4511-ADCC-750C608CE8DC}" destId="{24F46FC8-7689-41E6-8DB1-5C2E50EBEED0}" srcOrd="2" destOrd="0" parTransId="{B255BAFE-A23B-4006-9AB1-8F3C87F91038}" sibTransId="{63DC23D8-E78A-4D35-98D0-E87851932C62}"/>
    <dgm:cxn modelId="{7AFA59E2-F568-48A2-AFAF-966ED178E002}" type="presOf" srcId="{CE466B56-C797-4511-ADCC-750C608CE8DC}" destId="{36D09B16-4B93-4C4C-B7CD-5F3431DADE97}" srcOrd="0" destOrd="0" presId="urn:microsoft.com/office/officeart/2005/8/layout/chevron1"/>
    <dgm:cxn modelId="{D7D7B8B6-DA93-4911-978F-71164A29D30E}" type="presOf" srcId="{0D045A78-E62B-49F2-85D1-0B2D23967B19}" destId="{CA2331DB-6B26-4927-83D9-DC9395478234}" srcOrd="0" destOrd="0" presId="urn:microsoft.com/office/officeart/2005/8/layout/chevron1"/>
    <dgm:cxn modelId="{A45F02EE-2865-470B-8903-406A0F27DC8F}" srcId="{CE466B56-C797-4511-ADCC-750C608CE8DC}" destId="{0D045A78-E62B-49F2-85D1-0B2D23967B19}" srcOrd="1" destOrd="0" parTransId="{345E87F8-6F22-4467-BBF9-E1647709D00C}" sibTransId="{503C4B6F-A1D9-41AE-ADB3-67177F1A0ACA}"/>
    <dgm:cxn modelId="{5CD58ECE-0597-4587-A1FF-070E513B1C16}" type="presOf" srcId="{4DC63E33-39AE-406D-ABD1-D5BD2584F1B0}" destId="{9D4DFA3F-1CF3-4046-8671-D6FD5ED87D83}" srcOrd="0" destOrd="0" presId="urn:microsoft.com/office/officeart/2005/8/layout/chevron1"/>
    <dgm:cxn modelId="{2DF1109E-F08F-442D-A0B0-CE0FF776F8D9}" type="presOf" srcId="{24F46FC8-7689-41E6-8DB1-5C2E50EBEED0}" destId="{8671FC64-FD4F-44D4-96C0-FB7FA62163E9}" srcOrd="0" destOrd="0" presId="urn:microsoft.com/office/officeart/2005/8/layout/chevron1"/>
    <dgm:cxn modelId="{5F0B82C2-9D17-42AC-BFE5-3A2D7E08225E}" type="presParOf" srcId="{36D09B16-4B93-4C4C-B7CD-5F3431DADE97}" destId="{9D4DFA3F-1CF3-4046-8671-D6FD5ED87D83}" srcOrd="0" destOrd="0" presId="urn:microsoft.com/office/officeart/2005/8/layout/chevron1"/>
    <dgm:cxn modelId="{2FA5EF0B-938A-4359-BCC3-1A4395B1934C}" type="presParOf" srcId="{36D09B16-4B93-4C4C-B7CD-5F3431DADE97}" destId="{0A69EA5B-E177-4D3F-A4A1-DB5F55A90B8E}" srcOrd="1" destOrd="0" presId="urn:microsoft.com/office/officeart/2005/8/layout/chevron1"/>
    <dgm:cxn modelId="{ABD97FD1-525C-4C87-AE3A-C50F2F1AADFB}" type="presParOf" srcId="{36D09B16-4B93-4C4C-B7CD-5F3431DADE97}" destId="{CA2331DB-6B26-4927-83D9-DC9395478234}" srcOrd="2" destOrd="0" presId="urn:microsoft.com/office/officeart/2005/8/layout/chevron1"/>
    <dgm:cxn modelId="{DD667FF5-91D7-40E5-8BCF-176B28820890}" type="presParOf" srcId="{36D09B16-4B93-4C4C-B7CD-5F3431DADE97}" destId="{CC88F72A-0C03-478C-8CCC-2E9DAA1F8E87}" srcOrd="3" destOrd="0" presId="urn:microsoft.com/office/officeart/2005/8/layout/chevron1"/>
    <dgm:cxn modelId="{1D2F654F-9245-4338-BA3C-8A3303545170}" type="presParOf" srcId="{36D09B16-4B93-4C4C-B7CD-5F3431DADE97}" destId="{8671FC64-FD4F-44D4-96C0-FB7FA62163E9}" srcOrd="4" destOrd="0" presId="urn:microsoft.com/office/officeart/2005/8/layout/chevron1"/>
    <dgm:cxn modelId="{97E402B6-8CA1-48DD-873C-BAA8E6AB49EA}" type="presParOf" srcId="{36D09B16-4B93-4C4C-B7CD-5F3431DADE97}" destId="{11E7F2F5-77AE-4938-8FAF-722EE02279B8}" srcOrd="5" destOrd="0" presId="urn:microsoft.com/office/officeart/2005/8/layout/chevron1"/>
    <dgm:cxn modelId="{18CE70C1-3BF2-4B71-B9C3-991601FBA7A9}" type="presParOf" srcId="{36D09B16-4B93-4C4C-B7CD-5F3431DADE97}" destId="{27D6B919-D0D7-4024-AC78-9820B3800588}" srcOrd="6" destOrd="0" presId="urn:microsoft.com/office/officeart/2005/8/layout/chevron1"/>
    <dgm:cxn modelId="{4A0B7A26-6AC3-40F1-8759-E532EA54EFF0}" type="presParOf" srcId="{36D09B16-4B93-4C4C-B7CD-5F3431DADE97}" destId="{253B7620-5071-429C-B64D-A8E7A5AFFA87}" srcOrd="7" destOrd="0" presId="urn:microsoft.com/office/officeart/2005/8/layout/chevron1"/>
    <dgm:cxn modelId="{6CFAE51A-7D7C-4515-9C4E-1CD9FCB44CEF}" type="presParOf" srcId="{36D09B16-4B93-4C4C-B7CD-5F3431DADE97}" destId="{17DAADA0-ACCA-40DB-8BDF-77F7E3A7FA8B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1114A-E4AF-4F8E-9189-937CC011260B}">
      <dsp:nvSpPr>
        <dsp:cNvPr id="0" name=""/>
        <dsp:cNvSpPr/>
      </dsp:nvSpPr>
      <dsp:spPr>
        <a:xfrm>
          <a:off x="2967525" y="1690402"/>
          <a:ext cx="2148575" cy="1858604"/>
        </a:xfrm>
        <a:prstGeom prst="hexagon">
          <a:avLst>
            <a:gd name="adj" fmla="val 28570"/>
            <a:gd name="vf" fmla="val 11547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noProof="0" dirty="0" smtClean="0"/>
            <a:t>dr.consulta</a:t>
          </a:r>
          <a:endParaRPr lang="pt-BR" sz="2300" b="1" kern="1200" noProof="0" dirty="0"/>
        </a:p>
      </dsp:txBody>
      <dsp:txXfrm>
        <a:off x="3323574" y="1998399"/>
        <a:ext cx="1436477" cy="1242610"/>
      </dsp:txXfrm>
    </dsp:sp>
    <dsp:sp modelId="{6FE29220-319D-4769-B99E-F5C8B2948B4B}">
      <dsp:nvSpPr>
        <dsp:cNvPr id="0" name=""/>
        <dsp:cNvSpPr/>
      </dsp:nvSpPr>
      <dsp:spPr>
        <a:xfrm>
          <a:off x="7167152" y="203403"/>
          <a:ext cx="810651" cy="698483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7B3B18-10CA-4072-BC1C-C18FA9AA25C7}">
      <dsp:nvSpPr>
        <dsp:cNvPr id="0" name=""/>
        <dsp:cNvSpPr/>
      </dsp:nvSpPr>
      <dsp:spPr>
        <a:xfrm>
          <a:off x="3165440" y="0"/>
          <a:ext cx="1760742" cy="152324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noProof="0" dirty="0" err="1" smtClean="0"/>
            <a:t>Very</a:t>
          </a:r>
          <a:r>
            <a:rPr lang="pt-BR" sz="1800" b="1" kern="1200" noProof="0" dirty="0" smtClean="0"/>
            <a:t> </a:t>
          </a:r>
          <a:r>
            <a:rPr lang="pt-BR" sz="1800" b="1" kern="1200" noProof="0" dirty="0" err="1" smtClean="0"/>
            <a:t>affordable</a:t>
          </a:r>
          <a:r>
            <a:rPr lang="pt-BR" sz="1800" b="1" kern="1200" noProof="0" dirty="0" smtClean="0"/>
            <a:t> </a:t>
          </a:r>
          <a:r>
            <a:rPr lang="pt-BR" sz="1800" b="1" kern="1200" noProof="0" dirty="0" err="1" smtClean="0"/>
            <a:t>prices</a:t>
          </a:r>
          <a:endParaRPr lang="pt-BR" sz="1800" b="1" kern="1200" noProof="0" dirty="0"/>
        </a:p>
      </dsp:txBody>
      <dsp:txXfrm>
        <a:off x="3457232" y="252435"/>
        <a:ext cx="1177158" cy="1018378"/>
      </dsp:txXfrm>
    </dsp:sp>
    <dsp:sp modelId="{C6529004-FEFE-4827-8EE9-3B99BFC96C46}">
      <dsp:nvSpPr>
        <dsp:cNvPr id="0" name=""/>
        <dsp:cNvSpPr/>
      </dsp:nvSpPr>
      <dsp:spPr>
        <a:xfrm>
          <a:off x="6927035" y="246281"/>
          <a:ext cx="810651" cy="698483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405D8-6240-4798-8CCC-09E61896DC2B}">
      <dsp:nvSpPr>
        <dsp:cNvPr id="0" name=""/>
        <dsp:cNvSpPr/>
      </dsp:nvSpPr>
      <dsp:spPr>
        <a:xfrm>
          <a:off x="4780245" y="936900"/>
          <a:ext cx="1760742" cy="152324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noProof="0" dirty="0" err="1" smtClean="0"/>
            <a:t>Warm</a:t>
          </a:r>
          <a:r>
            <a:rPr lang="pt-BR" sz="1600" b="1" kern="1200" noProof="0" dirty="0" smtClean="0"/>
            <a:t> </a:t>
          </a:r>
          <a:r>
            <a:rPr lang="pt-BR" sz="1600" b="1" kern="1200" noProof="0" dirty="0" err="1" smtClean="0"/>
            <a:t>hearted</a:t>
          </a:r>
          <a:r>
            <a:rPr lang="pt-BR" sz="1600" b="1" kern="1200" noProof="0" dirty="0" smtClean="0"/>
            <a:t> </a:t>
          </a:r>
          <a:r>
            <a:rPr lang="pt-BR" sz="1600" b="1" kern="1200" noProof="0" dirty="0" err="1" smtClean="0"/>
            <a:t>service</a:t>
          </a:r>
          <a:endParaRPr lang="pt-BR" sz="1600" b="1" kern="1200" noProof="0" dirty="0"/>
        </a:p>
      </dsp:txBody>
      <dsp:txXfrm>
        <a:off x="5072037" y="1189335"/>
        <a:ext cx="1177158" cy="1018378"/>
      </dsp:txXfrm>
    </dsp:sp>
    <dsp:sp modelId="{47E039A1-12B4-4986-A81B-C3A729D5A816}">
      <dsp:nvSpPr>
        <dsp:cNvPr id="0" name=""/>
        <dsp:cNvSpPr/>
      </dsp:nvSpPr>
      <dsp:spPr>
        <a:xfrm>
          <a:off x="7036678" y="561323"/>
          <a:ext cx="810651" cy="698483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110127-6BBD-4444-9FC8-203393EFADD8}">
      <dsp:nvSpPr>
        <dsp:cNvPr id="0" name=""/>
        <dsp:cNvSpPr/>
      </dsp:nvSpPr>
      <dsp:spPr>
        <a:xfrm>
          <a:off x="4780245" y="2778737"/>
          <a:ext cx="1760742" cy="152324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noProof="0" dirty="0" smtClean="0"/>
            <a:t>Best </a:t>
          </a:r>
          <a:r>
            <a:rPr lang="pt-BR" sz="1600" b="1" kern="1200" noProof="0" dirty="0" err="1" smtClean="0"/>
            <a:t>doctors</a:t>
          </a:r>
          <a:r>
            <a:rPr lang="pt-BR" sz="1600" b="1" kern="1200" noProof="0" dirty="0" smtClean="0"/>
            <a:t> </a:t>
          </a:r>
          <a:r>
            <a:rPr lang="pt-BR" sz="1600" b="1" kern="1200" noProof="0" dirty="0" err="1" smtClean="0"/>
            <a:t>and</a:t>
          </a:r>
          <a:r>
            <a:rPr lang="pt-BR" sz="1600" b="1" kern="1200" noProof="0" dirty="0" smtClean="0"/>
            <a:t> </a:t>
          </a:r>
          <a:r>
            <a:rPr lang="pt-BR" sz="1600" b="1" kern="1200" noProof="0" dirty="0" err="1" smtClean="0"/>
            <a:t>equipments</a:t>
          </a:r>
          <a:endParaRPr lang="pt-BR" sz="1600" b="1" kern="1200" noProof="0" dirty="0"/>
        </a:p>
      </dsp:txBody>
      <dsp:txXfrm>
        <a:off x="5072037" y="3031172"/>
        <a:ext cx="1177158" cy="1018378"/>
      </dsp:txXfrm>
    </dsp:sp>
    <dsp:sp modelId="{55FE1C3C-4F7C-46AF-A2B6-8D189BAA28C7}">
      <dsp:nvSpPr>
        <dsp:cNvPr id="0" name=""/>
        <dsp:cNvSpPr/>
      </dsp:nvSpPr>
      <dsp:spPr>
        <a:xfrm>
          <a:off x="7160750" y="884451"/>
          <a:ext cx="810651" cy="698483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02A54D-AA9A-48BF-BB64-154836882D13}">
      <dsp:nvSpPr>
        <dsp:cNvPr id="0" name=""/>
        <dsp:cNvSpPr/>
      </dsp:nvSpPr>
      <dsp:spPr>
        <a:xfrm>
          <a:off x="3165440" y="3716685"/>
          <a:ext cx="1760742" cy="152324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noProof="0" dirty="0" err="1" smtClean="0"/>
            <a:t>Mgmt</a:t>
          </a:r>
          <a:r>
            <a:rPr lang="pt-BR" sz="1800" b="1" kern="1200" noProof="0" dirty="0" smtClean="0"/>
            <a:t> </a:t>
          </a:r>
          <a:r>
            <a:rPr lang="pt-BR" sz="1800" b="1" kern="1200" noProof="0" dirty="0" err="1" smtClean="0"/>
            <a:t>decisions</a:t>
          </a:r>
          <a:r>
            <a:rPr lang="pt-BR" sz="1800" b="1" kern="1200" noProof="0" dirty="0" smtClean="0"/>
            <a:t>: maximize </a:t>
          </a:r>
          <a:r>
            <a:rPr lang="pt-BR" sz="1800" b="1" kern="1200" noProof="0" dirty="0" err="1" smtClean="0"/>
            <a:t>Cost</a:t>
          </a:r>
          <a:r>
            <a:rPr lang="pt-BR" sz="1800" b="1" kern="1200" noProof="0" dirty="0" smtClean="0"/>
            <a:t>/</a:t>
          </a:r>
          <a:r>
            <a:rPr lang="pt-BR" sz="1800" b="1" kern="1200" noProof="0" dirty="0" err="1" smtClean="0"/>
            <a:t>Quality</a:t>
          </a:r>
          <a:r>
            <a:rPr lang="pt-BR" sz="1800" b="1" kern="1200" noProof="0" dirty="0" smtClean="0"/>
            <a:t> </a:t>
          </a:r>
          <a:r>
            <a:rPr lang="pt-BR" sz="1800" b="1" kern="1200" noProof="0" dirty="0" err="1" smtClean="0"/>
            <a:t>ratio</a:t>
          </a:r>
          <a:r>
            <a:rPr lang="pt-BR" sz="1800" b="1" kern="1200" noProof="0" dirty="0" smtClean="0"/>
            <a:t>.</a:t>
          </a:r>
          <a:endParaRPr lang="pt-BR" sz="1800" b="1" kern="1200" noProof="0" dirty="0"/>
        </a:p>
      </dsp:txBody>
      <dsp:txXfrm>
        <a:off x="3457232" y="3969120"/>
        <a:ext cx="1177158" cy="1018378"/>
      </dsp:txXfrm>
    </dsp:sp>
    <dsp:sp modelId="{9B8EC360-CE62-4F6D-8A2C-7188FA2CAFB5}">
      <dsp:nvSpPr>
        <dsp:cNvPr id="0" name=""/>
        <dsp:cNvSpPr/>
      </dsp:nvSpPr>
      <dsp:spPr>
        <a:xfrm>
          <a:off x="7060399" y="1280389"/>
          <a:ext cx="810651" cy="698483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F3C0E-411D-499B-AE55-A31F017C5110}">
      <dsp:nvSpPr>
        <dsp:cNvPr id="0" name=""/>
        <dsp:cNvSpPr/>
      </dsp:nvSpPr>
      <dsp:spPr>
        <a:xfrm>
          <a:off x="1543138" y="2779784"/>
          <a:ext cx="1760742" cy="152324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noProof="0" dirty="0" err="1" smtClean="0"/>
            <a:t>Agile</a:t>
          </a:r>
          <a:r>
            <a:rPr lang="pt-BR" sz="1800" b="1" kern="1200" noProof="0" dirty="0" smtClean="0"/>
            <a:t> </a:t>
          </a:r>
          <a:r>
            <a:rPr lang="pt-BR" sz="1800" b="1" kern="1200" noProof="0" dirty="0" err="1" smtClean="0"/>
            <a:t>decisions</a:t>
          </a:r>
          <a:r>
            <a:rPr lang="pt-BR" sz="1800" b="1" kern="1200" noProof="0" dirty="0" smtClean="0"/>
            <a:t> </a:t>
          </a:r>
          <a:r>
            <a:rPr lang="pt-BR" sz="1800" b="1" kern="1200" noProof="0" dirty="0" err="1" smtClean="0"/>
            <a:t>based</a:t>
          </a:r>
          <a:r>
            <a:rPr lang="pt-BR" sz="1800" b="1" kern="1200" noProof="0" dirty="0" smtClean="0"/>
            <a:t> </a:t>
          </a:r>
          <a:r>
            <a:rPr lang="pt-BR" sz="1800" b="1" kern="1200" noProof="0" dirty="0" err="1" smtClean="0"/>
            <a:t>on</a:t>
          </a:r>
          <a:r>
            <a:rPr lang="pt-BR" sz="1800" b="1" kern="1200" noProof="0" dirty="0" smtClean="0"/>
            <a:t> data </a:t>
          </a:r>
          <a:r>
            <a:rPr lang="pt-BR" sz="1800" b="1" kern="1200" noProof="0" dirty="0" err="1" smtClean="0"/>
            <a:t>and</a:t>
          </a:r>
          <a:r>
            <a:rPr lang="pt-BR" sz="1800" b="1" kern="1200" noProof="0" dirty="0" smtClean="0"/>
            <a:t> </a:t>
          </a:r>
          <a:r>
            <a:rPr lang="pt-BR" sz="1800" b="1" kern="1200" noProof="0" dirty="0" err="1" smtClean="0"/>
            <a:t>facts</a:t>
          </a:r>
          <a:endParaRPr lang="pt-BR" sz="1800" b="1" kern="1200" noProof="0" dirty="0"/>
        </a:p>
      </dsp:txBody>
      <dsp:txXfrm>
        <a:off x="1834930" y="3032219"/>
        <a:ext cx="1177158" cy="1018378"/>
      </dsp:txXfrm>
    </dsp:sp>
    <dsp:sp modelId="{E68DA4AD-3AD2-4341-93F9-CF30B5761C4C}">
      <dsp:nvSpPr>
        <dsp:cNvPr id="0" name=""/>
        <dsp:cNvSpPr/>
      </dsp:nvSpPr>
      <dsp:spPr>
        <a:xfrm>
          <a:off x="1543138" y="934804"/>
          <a:ext cx="1760742" cy="152324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noProof="0" dirty="0" smtClean="0"/>
            <a:t>IT as </a:t>
          </a:r>
          <a:r>
            <a:rPr lang="pt-BR" sz="1600" b="1" kern="1200" noProof="0" dirty="0" err="1" smtClean="0"/>
            <a:t>massive</a:t>
          </a:r>
          <a:r>
            <a:rPr lang="pt-BR" sz="1600" b="1" kern="1200" noProof="0" dirty="0" smtClean="0"/>
            <a:t> tool </a:t>
          </a:r>
          <a:r>
            <a:rPr lang="pt-BR" sz="1600" b="1" kern="1200" noProof="0" dirty="0" err="1" smtClean="0"/>
            <a:t>to</a:t>
          </a:r>
          <a:r>
            <a:rPr lang="pt-BR" sz="1600" b="1" kern="1200" noProof="0" dirty="0" smtClean="0"/>
            <a:t> </a:t>
          </a:r>
          <a:r>
            <a:rPr lang="pt-BR" sz="1600" b="1" kern="1200" noProof="0" dirty="0" err="1" smtClean="0"/>
            <a:t>service</a:t>
          </a:r>
          <a:r>
            <a:rPr lang="pt-BR" sz="1600" b="1" kern="1200" noProof="0" dirty="0" smtClean="0"/>
            <a:t> more </a:t>
          </a:r>
          <a:r>
            <a:rPr lang="pt-BR" sz="1600" b="1" kern="1200" noProof="0" dirty="0" err="1" smtClean="0"/>
            <a:t>and</a:t>
          </a:r>
          <a:r>
            <a:rPr lang="pt-BR" sz="1600" b="1" kern="1200" noProof="0" dirty="0" smtClean="0"/>
            <a:t> </a:t>
          </a:r>
          <a:r>
            <a:rPr lang="pt-BR" sz="1600" b="1" kern="1200" noProof="0" dirty="0" err="1" smtClean="0"/>
            <a:t>better</a:t>
          </a:r>
          <a:endParaRPr lang="pt-BR" sz="1600" b="1" kern="1200" noProof="0" dirty="0"/>
        </a:p>
      </dsp:txBody>
      <dsp:txXfrm>
        <a:off x="1834930" y="1187239"/>
        <a:ext cx="1177158" cy="10183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Radial Hexagonal"/>
  <dgm:desc val="Use para mostrar um processo sequencial que se relaciona com uma ideia ou tema central. Limitado a seis formas de Nível 2. Funciona melhor com pequenas quantidades de texto. O texto não utilizado não aparece, mas permanecerá disponível se você alternar os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0.62757</cdr:x>
      <cdr:y>0.11104</cdr:y>
    </cdr:from>
    <cdr:to>
      <cdr:x>0.89775</cdr:x>
      <cdr:y>0.22521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813458" y="495185"/>
          <a:ext cx="1641764" cy="509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800" b="1" dirty="0" smtClean="0">
              <a:solidFill>
                <a:schemeClr val="accent1"/>
              </a:solidFill>
            </a:rPr>
            <a:t>24% YES</a:t>
          </a:r>
          <a:endParaRPr lang="pt-BR" sz="2800" b="1" dirty="0">
            <a:solidFill>
              <a:schemeClr val="accent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0.62757</cdr:x>
      <cdr:y>0.11104</cdr:y>
    </cdr:from>
    <cdr:to>
      <cdr:x>0.89775</cdr:x>
      <cdr:y>0.22521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813458" y="495185"/>
          <a:ext cx="1641764" cy="509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pt-BR" sz="2800" b="1" dirty="0">
            <a:solidFill>
              <a:schemeClr val="accent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DECE-C52E-443A-8347-6F52FFB3791D}" type="datetimeFigureOut">
              <a:rPr lang="pt-BR" smtClean="0"/>
              <a:t>04/08/2014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F81C-47AA-47A0-9295-0A84890E8E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7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DECE-C52E-443A-8347-6F52FFB3791D}" type="datetimeFigureOut">
              <a:rPr lang="pt-BR" smtClean="0"/>
              <a:t>04/08/2014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F81C-47AA-47A0-9295-0A84890E8E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567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DECE-C52E-443A-8347-6F52FFB3791D}" type="datetimeFigureOut">
              <a:rPr lang="pt-BR" smtClean="0"/>
              <a:t>04/08/2014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F81C-47AA-47A0-9295-0A84890E8E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4913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DECE-C52E-443A-8347-6F52FFB3791D}" type="datetimeFigureOut">
              <a:rPr lang="pt-BR" smtClean="0"/>
              <a:t>04/08/2014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F81C-47AA-47A0-9295-0A84890E8E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703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DECE-C52E-443A-8347-6F52FFB3791D}" type="datetimeFigureOut">
              <a:rPr lang="pt-BR" smtClean="0"/>
              <a:t>04/08/2014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F81C-47AA-47A0-9295-0A84890E8E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02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DECE-C52E-443A-8347-6F52FFB3791D}" type="datetimeFigureOut">
              <a:rPr lang="pt-BR" smtClean="0"/>
              <a:t>04/08/2014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F81C-47AA-47A0-9295-0A84890E8E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107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DECE-C52E-443A-8347-6F52FFB3791D}" type="datetimeFigureOut">
              <a:rPr lang="pt-BR" smtClean="0"/>
              <a:t>04/08/2014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F81C-47AA-47A0-9295-0A84890E8E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686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DECE-C52E-443A-8347-6F52FFB3791D}" type="datetimeFigureOut">
              <a:rPr lang="pt-BR" smtClean="0"/>
              <a:t>04/08/2014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F81C-47AA-47A0-9295-0A84890E8E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8453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DECE-C52E-443A-8347-6F52FFB3791D}" type="datetimeFigureOut">
              <a:rPr lang="pt-BR" smtClean="0"/>
              <a:t>04/08/2014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F81C-47AA-47A0-9295-0A84890E8E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4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DECE-C52E-443A-8347-6F52FFB3791D}" type="datetimeFigureOut">
              <a:rPr lang="pt-BR" smtClean="0"/>
              <a:t>04/08/2014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F81C-47AA-47A0-9295-0A84890E8E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579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DECE-C52E-443A-8347-6F52FFB3791D}" type="datetimeFigureOut">
              <a:rPr lang="pt-BR" smtClean="0"/>
              <a:t>04/08/2014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F81C-47AA-47A0-9295-0A84890E8E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361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0DECE-C52E-443A-8347-6F52FFB3791D}" type="datetimeFigureOut">
              <a:rPr lang="pt-BR" smtClean="0"/>
              <a:t>04/08/2014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4F81C-47AA-47A0-9295-0A84890E8E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587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0153" y="5215208"/>
            <a:ext cx="6203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>
                <a:solidFill>
                  <a:schemeClr val="accent5"/>
                </a:solidFill>
              </a:rPr>
              <a:t>Brazilian</a:t>
            </a:r>
            <a:r>
              <a:rPr lang="pt-BR" dirty="0">
                <a:solidFill>
                  <a:schemeClr val="accent5"/>
                </a:solidFill>
              </a:rPr>
              <a:t> Social </a:t>
            </a:r>
            <a:r>
              <a:rPr lang="pt-BR" dirty="0" err="1">
                <a:solidFill>
                  <a:schemeClr val="accent5"/>
                </a:solidFill>
              </a:rPr>
              <a:t>Entrepreneurship</a:t>
            </a:r>
            <a:r>
              <a:rPr lang="pt-BR" dirty="0">
                <a:solidFill>
                  <a:schemeClr val="accent5"/>
                </a:solidFill>
              </a:rPr>
              <a:t> </a:t>
            </a:r>
            <a:r>
              <a:rPr lang="pt-BR" dirty="0" err="1">
                <a:solidFill>
                  <a:schemeClr val="accent5"/>
                </a:solidFill>
              </a:rPr>
              <a:t>with</a:t>
            </a:r>
            <a:r>
              <a:rPr lang="pt-BR" dirty="0">
                <a:solidFill>
                  <a:schemeClr val="accent5"/>
                </a:solidFill>
              </a:rPr>
              <a:t> a Chicago </a:t>
            </a:r>
            <a:r>
              <a:rPr lang="pt-BR" dirty="0" err="1">
                <a:solidFill>
                  <a:schemeClr val="accent5"/>
                </a:solidFill>
              </a:rPr>
              <a:t>F</a:t>
            </a:r>
            <a:r>
              <a:rPr lang="pt-BR" dirty="0" err="1" smtClean="0">
                <a:solidFill>
                  <a:schemeClr val="accent5"/>
                </a:solidFill>
              </a:rPr>
              <a:t>lavor</a:t>
            </a:r>
            <a:endParaRPr lang="pt-BR" dirty="0">
              <a:solidFill>
                <a:schemeClr val="accent5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66688" y="5544255"/>
            <a:ext cx="6203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5"/>
                </a:solidFill>
              </a:rPr>
              <a:t>04-Ago-14</a:t>
            </a:r>
            <a:endParaRPr lang="pt-BR" dirty="0">
              <a:solidFill>
                <a:schemeClr val="accent5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66688" y="5866376"/>
            <a:ext cx="6203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5"/>
                </a:solidFill>
              </a:rPr>
              <a:t>d</a:t>
            </a:r>
            <a:r>
              <a:rPr lang="pt-BR" dirty="0" smtClean="0">
                <a:solidFill>
                  <a:schemeClr val="accent5"/>
                </a:solidFill>
              </a:rPr>
              <a:t>r.consulta/ Thomaz Srougi</a:t>
            </a:r>
            <a:endParaRPr lang="pt-B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82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0957-9760-48BF-9496-BA7F77649619}" type="slidenum">
              <a:rPr lang="pt-BR" smtClean="0"/>
              <a:t>10</a:t>
            </a:fld>
            <a:endParaRPr lang="pt-BR"/>
          </a:p>
        </p:txBody>
      </p:sp>
      <p:sp>
        <p:nvSpPr>
          <p:cNvPr id="80" name="CaixaDeTexto 79"/>
          <p:cNvSpPr txBox="1"/>
          <p:nvPr/>
        </p:nvSpPr>
        <p:spPr>
          <a:xfrm>
            <a:off x="1614620" y="6102435"/>
            <a:ext cx="59221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</a:t>
            </a:r>
            <a:r>
              <a:rPr lang="pt-BR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Folha de São Paulo e IBOPE.</a:t>
            </a:r>
            <a:endParaRPr lang="pt-BR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98940" y="126426"/>
            <a:ext cx="8687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err="1" smtClean="0">
                <a:solidFill>
                  <a:schemeClr val="accent5"/>
                </a:solidFill>
              </a:rPr>
              <a:t>But</a:t>
            </a:r>
            <a:r>
              <a:rPr lang="pt-BR" sz="4000" b="1" dirty="0" smtClean="0">
                <a:solidFill>
                  <a:schemeClr val="accent5"/>
                </a:solidFill>
              </a:rPr>
              <a:t> SUS </a:t>
            </a:r>
            <a:r>
              <a:rPr lang="pt-BR" sz="4000" b="1" dirty="0" err="1" smtClean="0">
                <a:solidFill>
                  <a:schemeClr val="accent5"/>
                </a:solidFill>
              </a:rPr>
              <a:t>is</a:t>
            </a:r>
            <a:r>
              <a:rPr lang="pt-BR" sz="4000" b="1" dirty="0" smtClean="0">
                <a:solidFill>
                  <a:schemeClr val="accent5"/>
                </a:solidFill>
              </a:rPr>
              <a:t> </a:t>
            </a:r>
            <a:r>
              <a:rPr lang="pt-BR" sz="4000" b="1" dirty="0" err="1" smtClean="0">
                <a:solidFill>
                  <a:schemeClr val="accent5"/>
                </a:solidFill>
              </a:rPr>
              <a:t>Low</a:t>
            </a:r>
            <a:r>
              <a:rPr lang="pt-BR" sz="4000" b="1" dirty="0" smtClean="0">
                <a:solidFill>
                  <a:schemeClr val="accent5"/>
                </a:solidFill>
              </a:rPr>
              <a:t> </a:t>
            </a:r>
            <a:r>
              <a:rPr lang="pt-BR" sz="4000" b="1" dirty="0" err="1" smtClean="0">
                <a:solidFill>
                  <a:schemeClr val="accent5"/>
                </a:solidFill>
              </a:rPr>
              <a:t>Quality</a:t>
            </a:r>
            <a:endParaRPr lang="pt-BR" sz="4000" b="1" dirty="0" smtClean="0">
              <a:solidFill>
                <a:schemeClr val="accent5"/>
              </a:solidFill>
            </a:endParaRPr>
          </a:p>
          <a:p>
            <a:r>
              <a:rPr lang="pt-BR" sz="2800" dirty="0">
                <a:solidFill>
                  <a:schemeClr val="accent5"/>
                </a:solidFill>
              </a:rPr>
              <a:t>7</a:t>
            </a:r>
            <a:r>
              <a:rPr lang="pt-BR" sz="2800" dirty="0" smtClean="0">
                <a:solidFill>
                  <a:schemeClr val="accent5"/>
                </a:solidFill>
              </a:rPr>
              <a:t> out </a:t>
            </a:r>
            <a:r>
              <a:rPr lang="pt-BR" sz="2800" dirty="0" err="1" smtClean="0">
                <a:solidFill>
                  <a:schemeClr val="accent5"/>
                </a:solidFill>
              </a:rPr>
              <a:t>of</a:t>
            </a:r>
            <a:r>
              <a:rPr lang="pt-BR" sz="2800" dirty="0" smtClean="0">
                <a:solidFill>
                  <a:schemeClr val="accent5"/>
                </a:solidFill>
              </a:rPr>
              <a:t> 10 </a:t>
            </a:r>
            <a:r>
              <a:rPr lang="pt-BR" sz="2800" dirty="0" err="1" smtClean="0">
                <a:solidFill>
                  <a:schemeClr val="accent5"/>
                </a:solidFill>
              </a:rPr>
              <a:t>Brazilians</a:t>
            </a:r>
            <a:r>
              <a:rPr lang="pt-BR" sz="2800" dirty="0" smtClean="0">
                <a:solidFill>
                  <a:schemeClr val="accent5"/>
                </a:solidFill>
              </a:rPr>
              <a:t> </a:t>
            </a:r>
            <a:r>
              <a:rPr lang="pt-BR" sz="2800" dirty="0" err="1" smtClean="0">
                <a:solidFill>
                  <a:schemeClr val="accent5"/>
                </a:solidFill>
              </a:rPr>
              <a:t>ranks</a:t>
            </a:r>
            <a:r>
              <a:rPr lang="pt-BR" sz="2800" dirty="0" smtClean="0">
                <a:solidFill>
                  <a:schemeClr val="accent5"/>
                </a:solidFill>
              </a:rPr>
              <a:t> </a:t>
            </a:r>
            <a:r>
              <a:rPr lang="pt-BR" sz="2800" dirty="0" err="1" smtClean="0">
                <a:solidFill>
                  <a:schemeClr val="accent5"/>
                </a:solidFill>
              </a:rPr>
              <a:t>the</a:t>
            </a:r>
            <a:r>
              <a:rPr lang="pt-BR" sz="2800" dirty="0" smtClean="0">
                <a:solidFill>
                  <a:schemeClr val="accent5"/>
                </a:solidFill>
              </a:rPr>
              <a:t> </a:t>
            </a:r>
            <a:r>
              <a:rPr lang="pt-BR" sz="2800" dirty="0" err="1" smtClean="0">
                <a:solidFill>
                  <a:schemeClr val="accent5"/>
                </a:solidFill>
              </a:rPr>
              <a:t>public</a:t>
            </a:r>
            <a:r>
              <a:rPr lang="pt-BR" sz="2800" dirty="0" smtClean="0">
                <a:solidFill>
                  <a:schemeClr val="accent5"/>
                </a:solidFill>
              </a:rPr>
              <a:t> system as </a:t>
            </a:r>
            <a:r>
              <a:rPr lang="pt-BR" sz="2800" dirty="0" err="1" smtClean="0">
                <a:solidFill>
                  <a:schemeClr val="accent5"/>
                </a:solidFill>
              </a:rPr>
              <a:t>bad</a:t>
            </a:r>
            <a:r>
              <a:rPr lang="pt-BR" sz="2800" dirty="0" smtClean="0">
                <a:solidFill>
                  <a:schemeClr val="accent5"/>
                </a:solidFill>
              </a:rPr>
              <a:t> </a:t>
            </a:r>
            <a:r>
              <a:rPr lang="pt-BR" sz="2800" dirty="0" err="1" smtClean="0">
                <a:solidFill>
                  <a:schemeClr val="accent5"/>
                </a:solidFill>
              </a:rPr>
              <a:t>or</a:t>
            </a:r>
            <a:r>
              <a:rPr lang="pt-BR" sz="2800" dirty="0" smtClean="0">
                <a:solidFill>
                  <a:schemeClr val="accent5"/>
                </a:solidFill>
              </a:rPr>
              <a:t> </a:t>
            </a:r>
            <a:r>
              <a:rPr lang="pt-BR" sz="2800" dirty="0" err="1" smtClean="0">
                <a:solidFill>
                  <a:schemeClr val="accent5"/>
                </a:solidFill>
              </a:rPr>
              <a:t>very</a:t>
            </a:r>
            <a:r>
              <a:rPr lang="pt-BR" sz="2800" dirty="0" smtClean="0">
                <a:solidFill>
                  <a:schemeClr val="accent5"/>
                </a:solidFill>
              </a:rPr>
              <a:t> </a:t>
            </a:r>
            <a:r>
              <a:rPr lang="pt-BR" sz="2800" dirty="0" err="1" smtClean="0">
                <a:solidFill>
                  <a:schemeClr val="accent5"/>
                </a:solidFill>
              </a:rPr>
              <a:t>bad</a:t>
            </a:r>
            <a:endParaRPr lang="pt-BR" sz="2800" dirty="0">
              <a:solidFill>
                <a:schemeClr val="accent5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6448425"/>
            <a:ext cx="974969" cy="233215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2148610" y="1323224"/>
            <a:ext cx="6076556" cy="4459512"/>
            <a:chOff x="617938" y="2747226"/>
            <a:chExt cx="4482020" cy="3289301"/>
          </a:xfrm>
        </p:grpSpPr>
        <p:graphicFrame>
          <p:nvGraphicFramePr>
            <p:cNvPr id="7" name="Gráfico 6"/>
            <p:cNvGraphicFramePr/>
            <p:nvPr>
              <p:extLst>
                <p:ext uri="{D42A27DB-BD31-4B8C-83A1-F6EECF244321}">
                  <p14:modId xmlns:p14="http://schemas.microsoft.com/office/powerpoint/2010/main" val="3788347382"/>
                </p:ext>
              </p:extLst>
            </p:nvPr>
          </p:nvGraphicFramePr>
          <p:xfrm>
            <a:off x="617938" y="2747226"/>
            <a:ext cx="4482020" cy="32893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CaixaDeTexto 9"/>
            <p:cNvSpPr txBox="1"/>
            <p:nvPr/>
          </p:nvSpPr>
          <p:spPr>
            <a:xfrm>
              <a:off x="1535927" y="3823009"/>
              <a:ext cx="1670807" cy="1339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How do you rank healthcare at SUS ?</a:t>
              </a:r>
              <a:endParaRPr lang="pt-BR" sz="2800" b="1" dirty="0"/>
            </a:p>
          </p:txBody>
        </p:sp>
      </p:grpSp>
      <p:sp>
        <p:nvSpPr>
          <p:cNvPr id="11" name="CaixaDeTexto 1"/>
          <p:cNvSpPr txBox="1"/>
          <p:nvPr/>
        </p:nvSpPr>
        <p:spPr>
          <a:xfrm>
            <a:off x="630359" y="2166504"/>
            <a:ext cx="2525001" cy="10027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accent6"/>
                </a:solidFill>
              </a:rPr>
              <a:t>30% SATISFACTORY</a:t>
            </a:r>
            <a:endParaRPr lang="pt-BR" sz="2800" b="1" dirty="0">
              <a:solidFill>
                <a:schemeClr val="accent6"/>
              </a:solidFill>
            </a:endParaRPr>
          </a:p>
        </p:txBody>
      </p:sp>
      <p:sp>
        <p:nvSpPr>
          <p:cNvPr id="12" name="CaixaDeTexto 1"/>
          <p:cNvSpPr txBox="1"/>
          <p:nvPr/>
        </p:nvSpPr>
        <p:spPr>
          <a:xfrm>
            <a:off x="5825152" y="4228368"/>
            <a:ext cx="2525001" cy="10027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70% BAD or VERY BAD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0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0957-9760-48BF-9496-BA7F77649619}" type="slidenum">
              <a:rPr lang="pt-BR" smtClean="0"/>
              <a:t>11</a:t>
            </a:fld>
            <a:endParaRPr lang="pt-BR"/>
          </a:p>
        </p:txBody>
      </p:sp>
      <p:sp>
        <p:nvSpPr>
          <p:cNvPr id="80" name="CaixaDeTexto 79"/>
          <p:cNvSpPr txBox="1"/>
          <p:nvPr/>
        </p:nvSpPr>
        <p:spPr>
          <a:xfrm>
            <a:off x="1990400" y="6102435"/>
            <a:ext cx="59221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</a:t>
            </a:r>
            <a:r>
              <a:rPr lang="pt-BR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Folha de São Paulo e IBOPE.</a:t>
            </a:r>
            <a:endParaRPr lang="pt-BR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98940" y="126426"/>
            <a:ext cx="868788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</a:rPr>
              <a:t>And SUS is Lengthy</a:t>
            </a:r>
          </a:p>
          <a:p>
            <a:r>
              <a:rPr lang="en-US" sz="2800" dirty="0" smtClean="0">
                <a:solidFill>
                  <a:schemeClr val="accent5"/>
                </a:solidFill>
              </a:rPr>
              <a:t>It takes up to 12 months for a diagnosis from SUS</a:t>
            </a:r>
            <a:endParaRPr lang="en-US" sz="2800" dirty="0">
              <a:solidFill>
                <a:schemeClr val="accent5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6448425"/>
            <a:ext cx="974969" cy="233215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3857640"/>
              </p:ext>
            </p:extLst>
          </p:nvPr>
        </p:nvGraphicFramePr>
        <p:xfrm>
          <a:off x="952480" y="2591377"/>
          <a:ext cx="7335982" cy="1003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233065" y="2473039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2 days</a:t>
            </a:r>
            <a:endParaRPr lang="pt-BR" sz="1600" dirty="0">
              <a:solidFill>
                <a:schemeClr val="accent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687793" y="2472154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90 days</a:t>
            </a:r>
            <a:endParaRPr lang="pt-BR" sz="1600" dirty="0">
              <a:solidFill>
                <a:schemeClr val="accent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114824" y="2465228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90 days</a:t>
            </a:r>
            <a:endParaRPr lang="pt-BR" sz="1600" dirty="0">
              <a:solidFill>
                <a:schemeClr val="accent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482971" y="2472154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90 days</a:t>
            </a:r>
            <a:endParaRPr lang="pt-BR" sz="1600" dirty="0">
              <a:solidFill>
                <a:schemeClr val="accent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892682" y="2458298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90 days</a:t>
            </a:r>
            <a:endParaRPr lang="pt-BR" sz="1600" dirty="0">
              <a:solidFill>
                <a:schemeClr val="accent1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161882" y="2668731"/>
            <a:ext cx="872556" cy="8725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1"/>
                </a:solidFill>
              </a:rPr>
              <a:t>Start</a:t>
            </a:r>
            <a:endParaRPr lang="pt-BR" sz="1600" b="1" dirty="0">
              <a:solidFill>
                <a:schemeClr val="accent1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8138635" y="2660072"/>
            <a:ext cx="858701" cy="8587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1"/>
                </a:solidFill>
              </a:rPr>
              <a:t>END</a:t>
            </a:r>
            <a:endParaRPr lang="pt-BR" sz="1600" b="1" dirty="0">
              <a:solidFill>
                <a:schemeClr val="accent1"/>
              </a:solidFill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>
            <a:off x="1034438" y="4198486"/>
            <a:ext cx="710419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2795155" y="3802189"/>
            <a:ext cx="353290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1"/>
                </a:solidFill>
              </a:rPr>
              <a:t>362 days</a:t>
            </a:r>
            <a:endParaRPr lang="pt-BR" sz="4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93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0957-9760-48BF-9496-BA7F77649619}" type="slidenum">
              <a:rPr lang="pt-BR" smtClean="0"/>
              <a:t>12</a:t>
            </a:fld>
            <a:endParaRPr lang="pt-BR"/>
          </a:p>
        </p:txBody>
      </p:sp>
      <p:sp>
        <p:nvSpPr>
          <p:cNvPr id="80" name="CaixaDeTexto 79"/>
          <p:cNvSpPr txBox="1"/>
          <p:nvPr/>
        </p:nvSpPr>
        <p:spPr>
          <a:xfrm>
            <a:off x="1605933" y="6102435"/>
            <a:ext cx="59221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</a:t>
            </a:r>
            <a:r>
              <a:rPr lang="pt-BR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Folha de São Paulo e IBOPE.</a:t>
            </a:r>
            <a:endParaRPr lang="pt-BR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98940" y="126426"/>
            <a:ext cx="8687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err="1" smtClean="0">
                <a:solidFill>
                  <a:schemeClr val="accent5"/>
                </a:solidFill>
              </a:rPr>
              <a:t>Also</a:t>
            </a:r>
            <a:r>
              <a:rPr lang="pt-BR" sz="4000" b="1" dirty="0" smtClean="0">
                <a:solidFill>
                  <a:schemeClr val="accent5"/>
                </a:solidFill>
              </a:rPr>
              <a:t>  SUS </a:t>
            </a:r>
            <a:r>
              <a:rPr lang="pt-BR" sz="4000" b="1" dirty="0" err="1" smtClean="0">
                <a:solidFill>
                  <a:schemeClr val="accent5"/>
                </a:solidFill>
              </a:rPr>
              <a:t>lacks</a:t>
            </a:r>
            <a:r>
              <a:rPr lang="pt-BR" sz="4000" b="1" dirty="0" smtClean="0">
                <a:solidFill>
                  <a:schemeClr val="accent5"/>
                </a:solidFill>
              </a:rPr>
              <a:t> </a:t>
            </a:r>
            <a:r>
              <a:rPr lang="pt-BR" sz="4000" b="1" dirty="0" err="1">
                <a:solidFill>
                  <a:schemeClr val="accent5"/>
                </a:solidFill>
              </a:rPr>
              <a:t>A</a:t>
            </a:r>
            <a:r>
              <a:rPr lang="pt-BR" sz="4000" b="1" dirty="0" err="1" smtClean="0">
                <a:solidFill>
                  <a:schemeClr val="accent5"/>
                </a:solidFill>
              </a:rPr>
              <a:t>dequate</a:t>
            </a:r>
            <a:r>
              <a:rPr lang="pt-BR" sz="4000" b="1" dirty="0" smtClean="0">
                <a:solidFill>
                  <a:schemeClr val="accent5"/>
                </a:solidFill>
              </a:rPr>
              <a:t> </a:t>
            </a:r>
            <a:r>
              <a:rPr lang="pt-BR" sz="4000" b="1" dirty="0" err="1">
                <a:solidFill>
                  <a:schemeClr val="accent5"/>
                </a:solidFill>
              </a:rPr>
              <a:t>S</a:t>
            </a:r>
            <a:r>
              <a:rPr lang="pt-BR" sz="4000" b="1" dirty="0" err="1" smtClean="0">
                <a:solidFill>
                  <a:schemeClr val="accent5"/>
                </a:solidFill>
              </a:rPr>
              <a:t>tructure</a:t>
            </a:r>
            <a:endParaRPr lang="pt-BR" sz="4000" b="1" dirty="0" smtClean="0">
              <a:solidFill>
                <a:schemeClr val="accent5"/>
              </a:solidFill>
            </a:endParaRPr>
          </a:p>
          <a:p>
            <a:r>
              <a:rPr lang="pt-BR" sz="2800" dirty="0" smtClean="0">
                <a:solidFill>
                  <a:schemeClr val="accent5"/>
                </a:solidFill>
              </a:rPr>
              <a:t>40% </a:t>
            </a:r>
            <a:r>
              <a:rPr lang="pt-BR" sz="2800" dirty="0" err="1" smtClean="0">
                <a:solidFill>
                  <a:schemeClr val="accent5"/>
                </a:solidFill>
              </a:rPr>
              <a:t>of</a:t>
            </a:r>
            <a:r>
              <a:rPr lang="pt-BR" sz="2800" dirty="0" smtClean="0">
                <a:solidFill>
                  <a:schemeClr val="accent5"/>
                </a:solidFill>
              </a:rPr>
              <a:t> </a:t>
            </a:r>
            <a:r>
              <a:rPr lang="pt-BR" sz="2800" dirty="0" err="1" smtClean="0">
                <a:solidFill>
                  <a:schemeClr val="accent5"/>
                </a:solidFill>
              </a:rPr>
              <a:t>all</a:t>
            </a:r>
            <a:r>
              <a:rPr lang="pt-BR" sz="2800" dirty="0" smtClean="0">
                <a:solidFill>
                  <a:schemeClr val="accent5"/>
                </a:solidFill>
              </a:rPr>
              <a:t> medical </a:t>
            </a:r>
            <a:r>
              <a:rPr lang="pt-BR" sz="2800" dirty="0" err="1" smtClean="0">
                <a:solidFill>
                  <a:schemeClr val="accent5"/>
                </a:solidFill>
              </a:rPr>
              <a:t>equipment</a:t>
            </a:r>
            <a:r>
              <a:rPr lang="pt-BR" sz="2800" dirty="0" smtClean="0">
                <a:solidFill>
                  <a:schemeClr val="accent5"/>
                </a:solidFill>
              </a:rPr>
              <a:t> </a:t>
            </a:r>
            <a:r>
              <a:rPr lang="pt-BR" sz="2800" dirty="0" err="1" smtClean="0">
                <a:solidFill>
                  <a:schemeClr val="accent5"/>
                </a:solidFill>
              </a:rPr>
              <a:t>is</a:t>
            </a:r>
            <a:r>
              <a:rPr lang="pt-BR" sz="2800" dirty="0" smtClean="0">
                <a:solidFill>
                  <a:schemeClr val="accent5"/>
                </a:solidFill>
              </a:rPr>
              <a:t> </a:t>
            </a:r>
            <a:r>
              <a:rPr lang="pt-BR" sz="2800" dirty="0" err="1" smtClean="0">
                <a:solidFill>
                  <a:schemeClr val="accent5"/>
                </a:solidFill>
              </a:rPr>
              <a:t>under</a:t>
            </a:r>
            <a:r>
              <a:rPr lang="pt-BR" sz="2800" dirty="0" smtClean="0">
                <a:solidFill>
                  <a:schemeClr val="accent5"/>
                </a:solidFill>
              </a:rPr>
              <a:t> SUS </a:t>
            </a:r>
            <a:r>
              <a:rPr lang="pt-BR" sz="2800" dirty="0" err="1" smtClean="0">
                <a:solidFill>
                  <a:schemeClr val="accent5"/>
                </a:solidFill>
              </a:rPr>
              <a:t>that</a:t>
            </a:r>
            <a:r>
              <a:rPr lang="pt-BR" sz="2800" dirty="0" smtClean="0">
                <a:solidFill>
                  <a:schemeClr val="accent5"/>
                </a:solidFill>
              </a:rPr>
              <a:t> </a:t>
            </a:r>
            <a:r>
              <a:rPr lang="pt-BR" sz="2800" dirty="0" err="1" smtClean="0">
                <a:solidFill>
                  <a:schemeClr val="accent5"/>
                </a:solidFill>
              </a:rPr>
              <a:t>have</a:t>
            </a:r>
            <a:r>
              <a:rPr lang="pt-BR" sz="2800" dirty="0" smtClean="0">
                <a:solidFill>
                  <a:schemeClr val="accent5"/>
                </a:solidFill>
              </a:rPr>
              <a:t> </a:t>
            </a:r>
            <a:r>
              <a:rPr lang="pt-BR" sz="2800" dirty="0" err="1" smtClean="0">
                <a:solidFill>
                  <a:schemeClr val="accent5"/>
                </a:solidFill>
              </a:rPr>
              <a:t>to</a:t>
            </a:r>
            <a:r>
              <a:rPr lang="pt-BR" sz="2800" dirty="0" smtClean="0">
                <a:solidFill>
                  <a:schemeClr val="accent5"/>
                </a:solidFill>
              </a:rPr>
              <a:t> </a:t>
            </a:r>
            <a:r>
              <a:rPr lang="pt-BR" sz="2800" dirty="0" err="1" smtClean="0">
                <a:solidFill>
                  <a:schemeClr val="accent5"/>
                </a:solidFill>
              </a:rPr>
              <a:t>attend</a:t>
            </a:r>
            <a:r>
              <a:rPr lang="pt-BR" sz="2800" dirty="0" smtClean="0">
                <a:solidFill>
                  <a:schemeClr val="accent5"/>
                </a:solidFill>
              </a:rPr>
              <a:t> 80% </a:t>
            </a:r>
            <a:r>
              <a:rPr lang="pt-BR" sz="2800" dirty="0" err="1" smtClean="0">
                <a:solidFill>
                  <a:schemeClr val="accent5"/>
                </a:solidFill>
              </a:rPr>
              <a:t>of</a:t>
            </a:r>
            <a:r>
              <a:rPr lang="pt-BR" sz="2800" dirty="0" smtClean="0">
                <a:solidFill>
                  <a:schemeClr val="accent5"/>
                </a:solidFill>
              </a:rPr>
              <a:t> </a:t>
            </a:r>
            <a:r>
              <a:rPr lang="pt-BR" sz="2800" dirty="0" err="1" smtClean="0">
                <a:solidFill>
                  <a:schemeClr val="accent5"/>
                </a:solidFill>
              </a:rPr>
              <a:t>the</a:t>
            </a:r>
            <a:r>
              <a:rPr lang="pt-BR" sz="2800" dirty="0" smtClean="0">
                <a:solidFill>
                  <a:schemeClr val="accent5"/>
                </a:solidFill>
              </a:rPr>
              <a:t> </a:t>
            </a:r>
            <a:r>
              <a:rPr lang="pt-BR" sz="2800" dirty="0" err="1" smtClean="0">
                <a:solidFill>
                  <a:schemeClr val="accent5"/>
                </a:solidFill>
              </a:rPr>
              <a:t>population</a:t>
            </a:r>
            <a:endParaRPr lang="pt-BR" sz="2800" dirty="0">
              <a:solidFill>
                <a:schemeClr val="accent5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6448425"/>
            <a:ext cx="974969" cy="233215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509148" y="1963881"/>
            <a:ext cx="5019528" cy="3683772"/>
            <a:chOff x="617938" y="2747226"/>
            <a:chExt cx="4482020" cy="3289301"/>
          </a:xfrm>
        </p:grpSpPr>
        <p:graphicFrame>
          <p:nvGraphicFramePr>
            <p:cNvPr id="11" name="Gráfico 10"/>
            <p:cNvGraphicFramePr/>
            <p:nvPr>
              <p:extLst>
                <p:ext uri="{D42A27DB-BD31-4B8C-83A1-F6EECF244321}">
                  <p14:modId xmlns:p14="http://schemas.microsoft.com/office/powerpoint/2010/main" val="3798613096"/>
                </p:ext>
              </p:extLst>
            </p:nvPr>
          </p:nvGraphicFramePr>
          <p:xfrm>
            <a:off x="617938" y="2747226"/>
            <a:ext cx="4482020" cy="32893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CaixaDeTexto 11"/>
            <p:cNvSpPr txBox="1"/>
            <p:nvPr/>
          </p:nvSpPr>
          <p:spPr>
            <a:xfrm>
              <a:off x="1537645" y="3841966"/>
              <a:ext cx="1670807" cy="1021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Ownership Healthcare Equipment</a:t>
              </a:r>
              <a:endParaRPr lang="pt-BR" sz="2800" b="1" dirty="0"/>
            </a:p>
          </p:txBody>
        </p:sp>
      </p:grpSp>
      <p:sp>
        <p:nvSpPr>
          <p:cNvPr id="10" name="CaixaDeTexto 1"/>
          <p:cNvSpPr txBox="1"/>
          <p:nvPr/>
        </p:nvSpPr>
        <p:spPr>
          <a:xfrm>
            <a:off x="155854" y="4639536"/>
            <a:ext cx="1641764" cy="50915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accent2"/>
                </a:solidFill>
              </a:rPr>
              <a:t>60% PRIVATE</a:t>
            </a:r>
            <a:endParaRPr lang="pt-BR" sz="2800" b="1" dirty="0">
              <a:solidFill>
                <a:schemeClr val="accent2"/>
              </a:solidFill>
            </a:endParaRPr>
          </a:p>
        </p:txBody>
      </p:sp>
      <p:sp>
        <p:nvSpPr>
          <p:cNvPr id="13" name="CaixaDeTexto 1"/>
          <p:cNvSpPr txBox="1"/>
          <p:nvPr/>
        </p:nvSpPr>
        <p:spPr>
          <a:xfrm>
            <a:off x="3197786" y="2223549"/>
            <a:ext cx="1641764" cy="50915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40% PUBLIC</a:t>
            </a:r>
            <a:endParaRPr lang="pt-BR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4551218" y="2259496"/>
            <a:ext cx="4466196" cy="3683772"/>
            <a:chOff x="617938" y="2747226"/>
            <a:chExt cx="4482020" cy="3289301"/>
          </a:xfrm>
        </p:grpSpPr>
        <p:graphicFrame>
          <p:nvGraphicFramePr>
            <p:cNvPr id="15" name="Gráfico 14"/>
            <p:cNvGraphicFramePr/>
            <p:nvPr>
              <p:extLst>
                <p:ext uri="{D42A27DB-BD31-4B8C-83A1-F6EECF244321}">
                  <p14:modId xmlns:p14="http://schemas.microsoft.com/office/powerpoint/2010/main" val="143621570"/>
                </p:ext>
              </p:extLst>
            </p:nvPr>
          </p:nvGraphicFramePr>
          <p:xfrm>
            <a:off x="617938" y="2747226"/>
            <a:ext cx="4482020" cy="32893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CaixaDeTexto 15"/>
            <p:cNvSpPr txBox="1"/>
            <p:nvPr/>
          </p:nvSpPr>
          <p:spPr>
            <a:xfrm>
              <a:off x="1858838" y="3665686"/>
              <a:ext cx="2097621" cy="1236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Do you have Health Insurance?</a:t>
              </a:r>
              <a:endParaRPr lang="pt-BR" sz="2800" b="1" dirty="0"/>
            </a:p>
          </p:txBody>
        </p:sp>
      </p:grpSp>
      <p:sp>
        <p:nvSpPr>
          <p:cNvPr id="17" name="CaixaDeTexto 1"/>
          <p:cNvSpPr txBox="1"/>
          <p:nvPr/>
        </p:nvSpPr>
        <p:spPr>
          <a:xfrm>
            <a:off x="5117519" y="2032838"/>
            <a:ext cx="1641764" cy="50915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accent2"/>
                </a:solidFill>
              </a:rPr>
              <a:t>24% YES</a:t>
            </a:r>
            <a:endParaRPr lang="pt-BR" sz="2800" b="1" dirty="0">
              <a:solidFill>
                <a:schemeClr val="accent2"/>
              </a:solidFill>
            </a:endParaRPr>
          </a:p>
        </p:txBody>
      </p:sp>
      <p:sp>
        <p:nvSpPr>
          <p:cNvPr id="18" name="CaixaDeTexto 1"/>
          <p:cNvSpPr txBox="1"/>
          <p:nvPr/>
        </p:nvSpPr>
        <p:spPr>
          <a:xfrm>
            <a:off x="7245061" y="5051607"/>
            <a:ext cx="1641764" cy="50915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76% NO</a:t>
            </a:r>
            <a:endParaRPr lang="pt-BR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8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0957-9760-48BF-9496-BA7F77649619}" type="slidenum">
              <a:rPr lang="pt-BR" smtClean="0"/>
              <a:t>13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98940" y="126426"/>
            <a:ext cx="868788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</a:rPr>
              <a:t>Because there is not enough investment</a:t>
            </a:r>
          </a:p>
          <a:p>
            <a:r>
              <a:rPr lang="en-US" sz="2800" dirty="0" smtClean="0">
                <a:solidFill>
                  <a:schemeClr val="accent5"/>
                </a:solidFill>
              </a:rPr>
              <a:t>SUS invests 70% less than the private Healthcare system per person per year, but needs to attend 200% more than the private sector (in USD)</a:t>
            </a:r>
            <a:endParaRPr lang="en-US" sz="2800" dirty="0">
              <a:solidFill>
                <a:schemeClr val="accent5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6448425"/>
            <a:ext cx="974969" cy="23321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605933" y="6029698"/>
            <a:ext cx="59221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Em 2011,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Banco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Mundial. World Development Indicators e ANS (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Agencia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Nacional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Saude).</a:t>
            </a:r>
            <a:endParaRPr lang="pt-BR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826214997"/>
              </p:ext>
            </p:extLst>
          </p:nvPr>
        </p:nvGraphicFramePr>
        <p:xfrm>
          <a:off x="1524000" y="2149611"/>
          <a:ext cx="6096000" cy="3311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9000" y="2559506"/>
            <a:ext cx="1255325" cy="1104221"/>
          </a:xfrm>
          <a:prstGeom prst="rect">
            <a:avLst/>
          </a:prstGeom>
        </p:spPr>
      </p:pic>
      <p:cxnSp>
        <p:nvCxnSpPr>
          <p:cNvPr id="11" name="Conector reto 10"/>
          <p:cNvCxnSpPr/>
          <p:nvPr/>
        </p:nvCxnSpPr>
        <p:spPr>
          <a:xfrm>
            <a:off x="2519000" y="2585362"/>
            <a:ext cx="3987939" cy="0"/>
          </a:xfrm>
          <a:prstGeom prst="line">
            <a:avLst/>
          </a:prstGeom>
          <a:ln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84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0957-9760-48BF-9496-BA7F77649619}" type="slidenum">
              <a:rPr lang="pt-BR" smtClean="0"/>
              <a:t>14</a:t>
            </a:fld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198940" y="126426"/>
            <a:ext cx="8687885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chemeClr val="accent5"/>
                </a:solidFill>
              </a:rPr>
              <a:t>Action</a:t>
            </a:r>
          </a:p>
          <a:p>
            <a:r>
              <a:rPr lang="en-US" sz="5400" b="1" dirty="0" smtClean="0">
                <a:solidFill>
                  <a:schemeClr val="bg2">
                    <a:lumMod val="50000"/>
                  </a:schemeClr>
                </a:solidFill>
              </a:rPr>
              <a:t>Governments and NGOs </a:t>
            </a:r>
            <a:r>
              <a:rPr lang="en-US" sz="5400" b="1" u="sng" dirty="0" smtClean="0">
                <a:solidFill>
                  <a:schemeClr val="bg2">
                    <a:lumMod val="50000"/>
                  </a:schemeClr>
                </a:solidFill>
              </a:rPr>
              <a:t>have failed </a:t>
            </a:r>
            <a:r>
              <a:rPr lang="en-US" sz="5400" b="1" dirty="0" smtClean="0">
                <a:solidFill>
                  <a:schemeClr val="bg2">
                    <a:lumMod val="50000"/>
                  </a:schemeClr>
                </a:solidFill>
              </a:rPr>
              <a:t>to solve at scale. </a:t>
            </a:r>
            <a:r>
              <a:rPr lang="en-US" sz="5400" b="1" dirty="0">
                <a:solidFill>
                  <a:schemeClr val="bg2">
                    <a:lumMod val="50000"/>
                  </a:schemeClr>
                </a:solidFill>
              </a:rPr>
              <a:t>They can only provide </a:t>
            </a:r>
            <a:r>
              <a:rPr lang="en-US" sz="5400" b="1" u="sng" dirty="0">
                <a:solidFill>
                  <a:schemeClr val="bg2">
                    <a:lumMod val="50000"/>
                  </a:schemeClr>
                </a:solidFill>
              </a:rPr>
              <a:t>incremental benefits</a:t>
            </a:r>
          </a:p>
          <a:p>
            <a:pPr marL="1143000" indent="-1143000">
              <a:buFont typeface="+mj-lt"/>
              <a:buAutoNum type="romanLcPeriod"/>
            </a:pP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There is not enough tax revenues</a:t>
            </a:r>
          </a:p>
          <a:p>
            <a:pPr marL="1143000" indent="-1143000">
              <a:buFont typeface="+mj-lt"/>
              <a:buAutoNum type="romanLcPeriod"/>
            </a:pP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There is not enough philanthropy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6448425"/>
            <a:ext cx="974969" cy="23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0957-9760-48BF-9496-BA7F77649619}" type="slidenum">
              <a:rPr lang="pt-BR" smtClean="0"/>
              <a:t>15</a:t>
            </a:fld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198940" y="126426"/>
            <a:ext cx="8687885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chemeClr val="accent5"/>
                </a:solidFill>
              </a:rPr>
              <a:t>Action</a:t>
            </a:r>
          </a:p>
          <a:p>
            <a:r>
              <a:rPr lang="en-US" sz="6000" b="1" u="sng" dirty="0" smtClean="0">
                <a:solidFill>
                  <a:schemeClr val="bg2">
                    <a:lumMod val="50000"/>
                  </a:schemeClr>
                </a:solidFill>
              </a:rPr>
              <a:t>It’s a resource problem, </a:t>
            </a:r>
            <a:r>
              <a:rPr lang="en-US" sz="6000" b="1" dirty="0" smtClean="0">
                <a:solidFill>
                  <a:schemeClr val="bg2">
                    <a:lumMod val="50000"/>
                  </a:schemeClr>
                </a:solidFill>
              </a:rPr>
              <a:t>mainly.</a:t>
            </a:r>
            <a:r>
              <a:rPr lang="en-US" sz="6000" b="1" u="sng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endParaRPr lang="en-US" sz="4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</a:rPr>
              <a:t>Q: So where are the resources? </a:t>
            </a:r>
          </a:p>
          <a:p>
            <a:endParaRPr lang="en-US" sz="48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6448425"/>
            <a:ext cx="974969" cy="23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6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0957-9760-48BF-9496-BA7F77649619}" type="slidenum">
              <a:rPr lang="pt-BR" smtClean="0"/>
              <a:t>16</a:t>
            </a:fld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98940" y="126426"/>
            <a:ext cx="8687885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chemeClr val="accent5"/>
                </a:solidFill>
              </a:rPr>
              <a:t>Action</a:t>
            </a:r>
          </a:p>
          <a:p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</a:rPr>
              <a:t>A: They are in Businesses.</a:t>
            </a:r>
          </a:p>
          <a:p>
            <a:r>
              <a:rPr lang="en-US" sz="6000" b="1" dirty="0" smtClean="0">
                <a:solidFill>
                  <a:schemeClr val="bg2">
                    <a:lumMod val="50000"/>
                  </a:schemeClr>
                </a:solidFill>
              </a:rPr>
              <a:t>Business generates resources when it meets needs, at a </a:t>
            </a:r>
            <a:r>
              <a:rPr lang="en-US" sz="6000" b="1" u="sng" dirty="0" smtClean="0">
                <a:solidFill>
                  <a:schemeClr val="bg2">
                    <a:lumMod val="50000"/>
                  </a:schemeClr>
                </a:solidFill>
              </a:rPr>
              <a:t>PROFIT</a:t>
            </a:r>
            <a:r>
              <a:rPr lang="en-US" sz="6000" b="1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(Michael Porter)</a:t>
            </a:r>
            <a:endParaRPr lang="en-US" sz="5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48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6448425"/>
            <a:ext cx="974969" cy="23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0957-9760-48BF-9496-BA7F77649619}" type="slidenum">
              <a:rPr lang="pt-BR" smtClean="0"/>
              <a:t>17</a:t>
            </a:fld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98940" y="126426"/>
            <a:ext cx="8687885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chemeClr val="accent5"/>
                </a:solidFill>
              </a:rPr>
              <a:t>Action</a:t>
            </a:r>
          </a:p>
          <a:p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</a:rPr>
              <a:t>PROFITS allows for a solution to infinitely scale with agility WITHOUT HAVING TO RELY ON PUBLIC FUNDS OR DONATIONS. </a:t>
            </a:r>
            <a:endParaRPr lang="en-US" sz="5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48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6448425"/>
            <a:ext cx="974969" cy="23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4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0957-9760-48BF-9496-BA7F77649619}" type="slidenum">
              <a:rPr lang="pt-BR" smtClean="0"/>
              <a:t>18</a:t>
            </a:fld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98940" y="126426"/>
            <a:ext cx="8687885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chemeClr val="accent5"/>
                </a:solidFill>
              </a:rPr>
              <a:t>Action</a:t>
            </a:r>
          </a:p>
          <a:p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</a:rPr>
              <a:t>So with that in mind I’ve founded dr.consulta. </a:t>
            </a:r>
          </a:p>
          <a:p>
            <a:endParaRPr lang="en-US" sz="48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We are providing solutions to a massive social problem, and using profits as means to scale rapidly.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6448425"/>
            <a:ext cx="974969" cy="233215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79" y="2712026"/>
            <a:ext cx="2810094" cy="67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4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0957-9760-48BF-9496-BA7F77649619}" type="slidenum">
              <a:rPr lang="pt-BR" smtClean="0"/>
              <a:t>19</a:t>
            </a:fld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98940" y="126426"/>
            <a:ext cx="8687885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chemeClr val="accent5"/>
                </a:solidFill>
              </a:rPr>
              <a:t>Action</a:t>
            </a:r>
          </a:p>
          <a:p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</a:rPr>
              <a:t>So that every time we meet a need, resolve a patients problem at a profit, we can offer the solution to more.</a:t>
            </a:r>
            <a:endParaRPr lang="en-US" sz="5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48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6448425"/>
            <a:ext cx="974969" cy="23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9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ágono 4"/>
          <p:cNvSpPr/>
          <p:nvPr/>
        </p:nvSpPr>
        <p:spPr>
          <a:xfrm>
            <a:off x="92771" y="465427"/>
            <a:ext cx="2413948" cy="981075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smtClean="0">
                <a:solidFill>
                  <a:schemeClr val="accent5"/>
                </a:solidFill>
              </a:rPr>
              <a:t>Fact</a:t>
            </a:r>
            <a:endParaRPr lang="en-US" sz="7200" b="1" dirty="0">
              <a:solidFill>
                <a:schemeClr val="accent5"/>
              </a:solidFill>
            </a:endParaRPr>
          </a:p>
        </p:txBody>
      </p:sp>
      <p:sp>
        <p:nvSpPr>
          <p:cNvPr id="7" name="Divisa 6"/>
          <p:cNvSpPr/>
          <p:nvPr/>
        </p:nvSpPr>
        <p:spPr>
          <a:xfrm>
            <a:off x="92771" y="2272920"/>
            <a:ext cx="2704234" cy="981075"/>
          </a:xfrm>
          <a:prstGeom prst="chevron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smtClean="0">
                <a:solidFill>
                  <a:schemeClr val="accent5"/>
                </a:solidFill>
              </a:rPr>
              <a:t>Cause</a:t>
            </a:r>
            <a:endParaRPr lang="en-US" sz="7200" b="1" dirty="0">
              <a:solidFill>
                <a:schemeClr val="accent5"/>
              </a:solidFill>
            </a:endParaRPr>
          </a:p>
        </p:txBody>
      </p:sp>
      <p:sp>
        <p:nvSpPr>
          <p:cNvPr id="8" name="Divisa 7"/>
          <p:cNvSpPr/>
          <p:nvPr/>
        </p:nvSpPr>
        <p:spPr>
          <a:xfrm>
            <a:off x="92771" y="4251317"/>
            <a:ext cx="3013364" cy="981075"/>
          </a:xfrm>
          <a:prstGeom prst="chevron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smtClean="0">
                <a:solidFill>
                  <a:schemeClr val="accent5"/>
                </a:solidFill>
              </a:rPr>
              <a:t>Action</a:t>
            </a:r>
            <a:endParaRPr lang="en-US" sz="7200" b="1" dirty="0">
              <a:solidFill>
                <a:schemeClr val="accent5"/>
              </a:solidFill>
            </a:endParaRPr>
          </a:p>
        </p:txBody>
      </p:sp>
      <p:sp>
        <p:nvSpPr>
          <p:cNvPr id="10" name="Pentágono 9"/>
          <p:cNvSpPr/>
          <p:nvPr/>
        </p:nvSpPr>
        <p:spPr>
          <a:xfrm>
            <a:off x="2237743" y="322119"/>
            <a:ext cx="6002244" cy="1267690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accent5"/>
                </a:solidFill>
              </a:rPr>
              <a:t>Non expected outcome. It’s a non expected outcome. It’s a problem.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11" name="Divisa 10"/>
          <p:cNvSpPr/>
          <p:nvPr/>
        </p:nvSpPr>
        <p:spPr>
          <a:xfrm>
            <a:off x="2698530" y="2219053"/>
            <a:ext cx="5977879" cy="1088809"/>
          </a:xfrm>
          <a:prstGeom prst="chevron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accent5"/>
                </a:solidFill>
              </a:rPr>
              <a:t>Deviation’s root cause(s).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12" name="Divisa 11"/>
          <p:cNvSpPr/>
          <p:nvPr/>
        </p:nvSpPr>
        <p:spPr>
          <a:xfrm>
            <a:off x="2867889" y="4094012"/>
            <a:ext cx="5954751" cy="1295684"/>
          </a:xfrm>
          <a:prstGeom prst="chevron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accent5"/>
                </a:solidFill>
              </a:rPr>
              <a:t>Upon cause to neutralize deviation. 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6448425"/>
            <a:ext cx="974969" cy="23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7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0957-9760-48BF-9496-BA7F77649619}" type="slidenum">
              <a:rPr lang="pt-BR" smtClean="0"/>
              <a:t>20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6448425"/>
            <a:ext cx="974969" cy="233215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198941" y="126426"/>
            <a:ext cx="6114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</a:rPr>
              <a:t>Rationale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43772" y="1305960"/>
            <a:ext cx="611417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High Impact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Replicable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Scalable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Profitable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Huge Market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531" y="2767571"/>
            <a:ext cx="2810094" cy="672181"/>
          </a:xfrm>
          <a:prstGeom prst="rect">
            <a:avLst/>
          </a:prstGeom>
        </p:spPr>
      </p:pic>
      <p:sp>
        <p:nvSpPr>
          <p:cNvPr id="3" name="Chave direita 2"/>
          <p:cNvSpPr/>
          <p:nvPr/>
        </p:nvSpPr>
        <p:spPr>
          <a:xfrm>
            <a:off x="4364182" y="1381991"/>
            <a:ext cx="1184563" cy="3401844"/>
          </a:xfrm>
          <a:prstGeom prst="rightBrace">
            <a:avLst>
              <a:gd name="adj1" fmla="val 36707"/>
              <a:gd name="adj2" fmla="val 496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5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0957-9760-48BF-9496-BA7F77649619}" type="slidenum">
              <a:rPr lang="pt-BR" smtClean="0"/>
              <a:t>21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6448425"/>
            <a:ext cx="974969" cy="233215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198941" y="126426"/>
            <a:ext cx="6114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</a:rPr>
              <a:t>Mission &amp; Vision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22189" y="1038876"/>
            <a:ext cx="5047333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</a:t>
            </a:r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mission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to offer access, dignity and provide agility in basic healthcare solutions, for the base of the pyramid, inspiring others to do the same. 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94383" y="4387837"/>
            <a:ext cx="71013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vision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in 5 years, to resolve 10million basic healthcare problems, delivering an attractive EBITDA margin.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209" y="1424851"/>
            <a:ext cx="2737363" cy="2053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6268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0957-9760-48BF-9496-BA7F77649619}" type="slidenum">
              <a:rPr lang="pt-BR" smtClean="0"/>
              <a:t>22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6448425"/>
            <a:ext cx="974969" cy="233215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198941" y="126426"/>
            <a:ext cx="6114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</a:rPr>
              <a:t>Value Proposition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49609" y="3065620"/>
            <a:ext cx="5282261" cy="436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rPr>
              <a:t>To offer agile, affordable and warm hearted visits and exams, for uninsured low income families who don't want to rely on SUS anymore.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Lucida Sans" panose="020B0602030504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56258" y="2153931"/>
            <a:ext cx="3182935" cy="2387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922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0957-9760-48BF-9496-BA7F77649619}" type="slidenum">
              <a:rPr lang="pt-BR" smtClean="0"/>
              <a:t>23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6448425"/>
            <a:ext cx="974969" cy="233215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198941" y="126426"/>
            <a:ext cx="6114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</a:rPr>
              <a:t>The Clinic</a:t>
            </a:r>
            <a:endParaRPr lang="en-US" sz="2800" dirty="0">
              <a:solidFill>
                <a:schemeClr val="accent5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26" y="1177567"/>
            <a:ext cx="3983829" cy="2315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8" y="2185906"/>
            <a:ext cx="3676494" cy="2466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1728" y="1527464"/>
            <a:ext cx="3676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/>
                </a:solidFill>
              </a:rPr>
              <a:t>Old Version</a:t>
            </a:r>
            <a:endParaRPr lang="pt-BR" sz="3200" dirty="0">
              <a:solidFill>
                <a:schemeClr val="accent5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786098" y="477973"/>
            <a:ext cx="4316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/>
                </a:solidFill>
              </a:rPr>
              <a:t>New Improved Version</a:t>
            </a:r>
            <a:endParaRPr lang="pt-BR" sz="3200" dirty="0">
              <a:solidFill>
                <a:schemeClr val="accent5"/>
              </a:solidFill>
            </a:endParaRPr>
          </a:p>
        </p:txBody>
      </p:sp>
      <p:sp>
        <p:nvSpPr>
          <p:cNvPr id="3" name="Seta para a direita 2"/>
          <p:cNvSpPr/>
          <p:nvPr/>
        </p:nvSpPr>
        <p:spPr>
          <a:xfrm>
            <a:off x="4145972" y="2992581"/>
            <a:ext cx="706582" cy="1132609"/>
          </a:xfrm>
          <a:prstGeom prst="rightArrow">
            <a:avLst>
              <a:gd name="adj1" fmla="val 100000"/>
              <a:gd name="adj2" fmla="val 10303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225" y="3631621"/>
            <a:ext cx="3983829" cy="2227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CaixaDeTexto 10"/>
          <p:cNvSpPr txBox="1"/>
          <p:nvPr/>
        </p:nvSpPr>
        <p:spPr>
          <a:xfrm>
            <a:off x="308263" y="4848851"/>
            <a:ext cx="3676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3">
                    <a:lumMod val="50000"/>
                  </a:schemeClr>
                </a:solidFill>
              </a:rPr>
              <a:t>Heliopolis, largest favela of Sao Paulo, 200,000 people.</a:t>
            </a:r>
            <a:endParaRPr lang="pt-BR" sz="20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52554" y="5973754"/>
            <a:ext cx="3676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3">
                    <a:lumMod val="50000"/>
                  </a:schemeClr>
                </a:solidFill>
              </a:rPr>
              <a:t>Shopping Plaza Sao </a:t>
            </a:r>
            <a:r>
              <a:rPr lang="en-US" sz="2000" i="1" dirty="0" err="1" smtClean="0">
                <a:solidFill>
                  <a:schemeClr val="accent3">
                    <a:lumMod val="50000"/>
                  </a:schemeClr>
                </a:solidFill>
              </a:rPr>
              <a:t>Bernado</a:t>
            </a:r>
            <a:r>
              <a:rPr lang="en-US" sz="2000" i="1" dirty="0" smtClean="0">
                <a:solidFill>
                  <a:schemeClr val="accent3">
                    <a:lumMod val="50000"/>
                  </a:schemeClr>
                </a:solidFill>
              </a:rPr>
              <a:t> and next ones</a:t>
            </a:r>
            <a:endParaRPr lang="pt-BR" sz="20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90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0957-9760-48BF-9496-BA7F77649619}" type="slidenum">
              <a:rPr lang="pt-BR" smtClean="0"/>
              <a:t>24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6448425"/>
            <a:ext cx="974969" cy="233215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198941" y="126426"/>
            <a:ext cx="6114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</a:rPr>
              <a:t>Service Dimensions</a:t>
            </a:r>
            <a:endParaRPr lang="en-US" sz="2800" dirty="0">
              <a:solidFill>
                <a:schemeClr val="accent5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897140142"/>
              </p:ext>
            </p:extLst>
          </p:nvPr>
        </p:nvGraphicFramePr>
        <p:xfrm>
          <a:off x="400130" y="3245794"/>
          <a:ext cx="8431618" cy="2085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26" y="1094727"/>
            <a:ext cx="2244347" cy="180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9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0957-9760-48BF-9496-BA7F77649619}" type="slidenum">
              <a:rPr lang="pt-BR" smtClean="0"/>
              <a:t>25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6448425"/>
            <a:ext cx="974969" cy="233215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198941" y="126426"/>
            <a:ext cx="6114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</a:rPr>
              <a:t>Competitive Advantages</a:t>
            </a:r>
            <a:endParaRPr lang="en-US" sz="2800" dirty="0">
              <a:solidFill>
                <a:schemeClr val="accent5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493932" y="1225979"/>
            <a:ext cx="8084127" cy="5239934"/>
            <a:chOff x="493932" y="1225979"/>
            <a:chExt cx="8084127" cy="5239934"/>
          </a:xfrm>
        </p:grpSpPr>
        <p:grpSp>
          <p:nvGrpSpPr>
            <p:cNvPr id="9" name="Grupo 8"/>
            <p:cNvGrpSpPr/>
            <p:nvPr/>
          </p:nvGrpSpPr>
          <p:grpSpPr>
            <a:xfrm>
              <a:off x="493932" y="1225979"/>
              <a:ext cx="8084127" cy="5239934"/>
              <a:chOff x="493932" y="997379"/>
              <a:chExt cx="8084127" cy="5239934"/>
            </a:xfrm>
          </p:grpSpPr>
          <p:sp>
            <p:nvSpPr>
              <p:cNvPr id="11" name="Hexágono 10"/>
              <p:cNvSpPr/>
              <p:nvPr/>
            </p:nvSpPr>
            <p:spPr>
              <a:xfrm>
                <a:off x="3475559" y="2888370"/>
                <a:ext cx="810651" cy="698483"/>
              </a:xfrm>
              <a:prstGeom prst="hexagon">
                <a:avLst>
                  <a:gd name="adj" fmla="val 28900"/>
                  <a:gd name="vf" fmla="val 115470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Hexágono 11"/>
              <p:cNvSpPr/>
              <p:nvPr/>
            </p:nvSpPr>
            <p:spPr>
              <a:xfrm>
                <a:off x="3447206" y="3632787"/>
                <a:ext cx="810651" cy="698483"/>
              </a:xfrm>
              <a:prstGeom prst="hexagon">
                <a:avLst>
                  <a:gd name="adj" fmla="val 28900"/>
                  <a:gd name="vf" fmla="val 115470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Hexágono 12"/>
              <p:cNvSpPr/>
              <p:nvPr/>
            </p:nvSpPr>
            <p:spPr>
              <a:xfrm>
                <a:off x="4797863" y="3652279"/>
                <a:ext cx="810651" cy="698483"/>
              </a:xfrm>
              <a:prstGeom prst="hexagon">
                <a:avLst>
                  <a:gd name="adj" fmla="val 28900"/>
                  <a:gd name="vf" fmla="val 115470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Hexágono 13"/>
              <p:cNvSpPr/>
              <p:nvPr/>
            </p:nvSpPr>
            <p:spPr>
              <a:xfrm>
                <a:off x="4796575" y="2881139"/>
                <a:ext cx="810651" cy="698483"/>
              </a:xfrm>
              <a:prstGeom prst="hexagon">
                <a:avLst>
                  <a:gd name="adj" fmla="val 28900"/>
                  <a:gd name="vf" fmla="val 115470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Hexágono 14"/>
              <p:cNvSpPr/>
              <p:nvPr/>
            </p:nvSpPr>
            <p:spPr>
              <a:xfrm>
                <a:off x="4130669" y="2494687"/>
                <a:ext cx="810651" cy="698483"/>
              </a:xfrm>
              <a:prstGeom prst="hexagon">
                <a:avLst>
                  <a:gd name="adj" fmla="val 28900"/>
                  <a:gd name="vf" fmla="val 115470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Hexágono 15"/>
              <p:cNvSpPr/>
              <p:nvPr/>
            </p:nvSpPr>
            <p:spPr>
              <a:xfrm>
                <a:off x="4109404" y="4033420"/>
                <a:ext cx="810651" cy="698483"/>
              </a:xfrm>
              <a:prstGeom prst="hexagon">
                <a:avLst>
                  <a:gd name="adj" fmla="val 28900"/>
                  <a:gd name="vf" fmla="val 115470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aphicFrame>
            <p:nvGraphicFramePr>
              <p:cNvPr id="17" name="Diagrama 16"/>
              <p:cNvGraphicFramePr/>
              <p:nvPr>
                <p:extLst>
                  <p:ext uri="{D42A27DB-BD31-4B8C-83A1-F6EECF244321}">
                    <p14:modId xmlns:p14="http://schemas.microsoft.com/office/powerpoint/2010/main" val="3306108675"/>
                  </p:ext>
                </p:extLst>
              </p:nvPr>
            </p:nvGraphicFramePr>
            <p:xfrm>
              <a:off x="493932" y="997379"/>
              <a:ext cx="8084127" cy="523993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p:grp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61526" y="3637353"/>
              <a:ext cx="1691918" cy="4047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137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0957-9760-48BF-9496-BA7F77649619}" type="slidenum">
              <a:rPr lang="pt-BR" smtClean="0"/>
              <a:t>26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6448425"/>
            <a:ext cx="974969" cy="233215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198941" y="126426"/>
            <a:ext cx="6114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</a:rPr>
              <a:t>Performance</a:t>
            </a:r>
            <a:endParaRPr lang="en-US" sz="2800" dirty="0">
              <a:solidFill>
                <a:schemeClr val="accent5"/>
              </a:solidFill>
            </a:endParaRP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885403392"/>
              </p:ext>
            </p:extLst>
          </p:nvPr>
        </p:nvGraphicFramePr>
        <p:xfrm>
          <a:off x="169850" y="1318901"/>
          <a:ext cx="2912587" cy="194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169850" y="995129"/>
            <a:ext cx="2872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Total </a:t>
            </a:r>
            <a:r>
              <a:rPr 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Patients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Served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 </a:t>
            </a:r>
            <a:r>
              <a:rPr 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Semester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4070809853"/>
              </p:ext>
            </p:extLst>
          </p:nvPr>
        </p:nvGraphicFramePr>
        <p:xfrm>
          <a:off x="3042004" y="1318901"/>
          <a:ext cx="2912587" cy="194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CaixaDeTexto 21"/>
          <p:cNvSpPr txBox="1"/>
          <p:nvPr/>
        </p:nvSpPr>
        <p:spPr>
          <a:xfrm>
            <a:off x="3042004" y="995129"/>
            <a:ext cx="3024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Total </a:t>
            </a:r>
            <a:r>
              <a:rPr 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Visits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Performed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 </a:t>
            </a:r>
            <a:r>
              <a:rPr 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Semester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066558" y="984738"/>
            <a:ext cx="2872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Mix %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0" name="Conector reto 29"/>
          <p:cNvCxnSpPr/>
          <p:nvPr/>
        </p:nvCxnSpPr>
        <p:spPr>
          <a:xfrm>
            <a:off x="258350" y="1323292"/>
            <a:ext cx="262925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3153955" y="1323293"/>
            <a:ext cx="262925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6155068" y="1323294"/>
            <a:ext cx="262925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Gráfico 35"/>
          <p:cNvGraphicFramePr/>
          <p:nvPr>
            <p:extLst>
              <p:ext uri="{D42A27DB-BD31-4B8C-83A1-F6EECF244321}">
                <p14:modId xmlns:p14="http://schemas.microsoft.com/office/powerpoint/2010/main" val="1081899388"/>
              </p:ext>
            </p:extLst>
          </p:nvPr>
        </p:nvGraphicFramePr>
        <p:xfrm>
          <a:off x="6156071" y="1355078"/>
          <a:ext cx="2782641" cy="1855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485515" y="1395840"/>
            <a:ext cx="165501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/>
                </a:solidFill>
              </a:rPr>
              <a:t>75.000 </a:t>
            </a:r>
            <a:r>
              <a:rPr lang="en-US" sz="1100" dirty="0" smtClean="0">
                <a:solidFill>
                  <a:schemeClr val="accent6"/>
                </a:solidFill>
              </a:rPr>
              <a:t>patients attended</a:t>
            </a:r>
            <a:endParaRPr lang="pt-BR" sz="1100" dirty="0">
              <a:solidFill>
                <a:schemeClr val="accent6"/>
              </a:solidFill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3091609" y="1150104"/>
            <a:ext cx="19791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100+</a:t>
            </a:r>
            <a:r>
              <a:rPr lang="en-US" sz="4000" dirty="0"/>
              <a:t> </a:t>
            </a:r>
            <a:r>
              <a:rPr lang="en-US" sz="1100" dirty="0" smtClean="0"/>
              <a:t>doctors &amp;</a:t>
            </a:r>
            <a:r>
              <a:rPr lang="en-US" dirty="0" smtClean="0"/>
              <a:t> </a:t>
            </a:r>
            <a:r>
              <a:rPr lang="en-US" dirty="0"/>
              <a:t>21 </a:t>
            </a:r>
            <a:r>
              <a:rPr lang="en-US" sz="1100" dirty="0"/>
              <a:t>medical </a:t>
            </a:r>
            <a:r>
              <a:rPr lang="en-US" sz="1100" dirty="0" smtClean="0"/>
              <a:t>specialties</a:t>
            </a:r>
            <a:endParaRPr lang="pt-BR" sz="1100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485515" y="3494802"/>
            <a:ext cx="82988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5"/>
                </a:solidFill>
              </a:rPr>
              <a:t>64,000</a:t>
            </a:r>
            <a:r>
              <a:rPr lang="en-US" sz="4800" dirty="0" smtClean="0">
                <a:solidFill>
                  <a:schemeClr val="accent5"/>
                </a:solidFill>
              </a:rPr>
              <a:t> </a:t>
            </a:r>
            <a:r>
              <a:rPr lang="en-US" sz="4800" dirty="0">
                <a:solidFill>
                  <a:schemeClr val="accent5"/>
                </a:solidFill>
              </a:rPr>
              <a:t>d</a:t>
            </a:r>
            <a:r>
              <a:rPr lang="en-US" sz="4800" dirty="0" smtClean="0">
                <a:solidFill>
                  <a:schemeClr val="accent5"/>
                </a:solidFill>
              </a:rPr>
              <a:t>iagnostics delivered on average on </a:t>
            </a:r>
            <a:r>
              <a:rPr lang="en-US" sz="6600" dirty="0" smtClean="0">
                <a:solidFill>
                  <a:schemeClr val="accent6"/>
                </a:solidFill>
              </a:rPr>
              <a:t>15</a:t>
            </a:r>
            <a:r>
              <a:rPr lang="en-US" sz="4800" dirty="0" smtClean="0">
                <a:solidFill>
                  <a:schemeClr val="accent5"/>
                </a:solidFill>
              </a:rPr>
              <a:t> days, against </a:t>
            </a:r>
            <a:r>
              <a:rPr lang="en-US" sz="4800" dirty="0" smtClean="0">
                <a:solidFill>
                  <a:srgbClr val="FF0000"/>
                </a:solidFill>
              </a:rPr>
              <a:t>362</a:t>
            </a:r>
            <a:r>
              <a:rPr lang="en-US" sz="4800" dirty="0" smtClean="0">
                <a:solidFill>
                  <a:schemeClr val="accent5"/>
                </a:solidFill>
              </a:rPr>
              <a:t> days at SUS.</a:t>
            </a:r>
            <a:endParaRPr lang="pt-BR" sz="4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4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0957-9760-48BF-9496-BA7F77649619}" type="slidenum">
              <a:rPr lang="pt-BR" smtClean="0"/>
              <a:t>27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6448425"/>
            <a:ext cx="974969" cy="233215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198941" y="126426"/>
            <a:ext cx="6114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</a:rPr>
              <a:t>Action Plan</a:t>
            </a:r>
            <a:endParaRPr lang="en-US" sz="2800" dirty="0">
              <a:solidFill>
                <a:schemeClr val="accent5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89443095"/>
              </p:ext>
            </p:extLst>
          </p:nvPr>
        </p:nvGraphicFramePr>
        <p:xfrm>
          <a:off x="422698" y="2374038"/>
          <a:ext cx="8375559" cy="1516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364337" y="3160582"/>
            <a:ext cx="659219" cy="659219"/>
            <a:chOff x="6879265" y="2913321"/>
            <a:chExt cx="659219" cy="659219"/>
          </a:xfrm>
        </p:grpSpPr>
        <p:sp>
          <p:nvSpPr>
            <p:cNvPr id="8" name="Elipse 7"/>
            <p:cNvSpPr/>
            <p:nvPr/>
          </p:nvSpPr>
          <p:spPr>
            <a:xfrm>
              <a:off x="6879265" y="2913321"/>
              <a:ext cx="659219" cy="65921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/>
            <p:cNvSpPr/>
            <p:nvPr/>
          </p:nvSpPr>
          <p:spPr>
            <a:xfrm>
              <a:off x="6967869" y="3001925"/>
              <a:ext cx="482010" cy="4820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 dirty="0">
                <a:solidFill>
                  <a:schemeClr val="accent6"/>
                </a:solidFill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6961234" y="3062140"/>
              <a:ext cx="495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6"/>
                  </a:solidFill>
                </a:rPr>
                <a:t>OK</a:t>
              </a:r>
              <a:endParaRPr lang="pt-BR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2012023" y="3160582"/>
            <a:ext cx="659219" cy="659219"/>
            <a:chOff x="6879265" y="2913321"/>
            <a:chExt cx="659219" cy="659219"/>
          </a:xfrm>
        </p:grpSpPr>
        <p:sp>
          <p:nvSpPr>
            <p:cNvPr id="12" name="Elipse 11"/>
            <p:cNvSpPr/>
            <p:nvPr/>
          </p:nvSpPr>
          <p:spPr>
            <a:xfrm>
              <a:off x="6879265" y="2913321"/>
              <a:ext cx="659219" cy="65921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/>
            <p:cNvSpPr/>
            <p:nvPr/>
          </p:nvSpPr>
          <p:spPr>
            <a:xfrm>
              <a:off x="6967869" y="3001925"/>
              <a:ext cx="482010" cy="4820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 dirty="0">
                <a:solidFill>
                  <a:schemeClr val="accent6"/>
                </a:solidFill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6961234" y="3062140"/>
              <a:ext cx="495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6"/>
                  </a:solidFill>
                </a:rPr>
                <a:t>OK</a:t>
              </a:r>
              <a:endParaRPr lang="pt-BR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3724222" y="3160582"/>
            <a:ext cx="659219" cy="659219"/>
            <a:chOff x="6879265" y="2913321"/>
            <a:chExt cx="659219" cy="659219"/>
          </a:xfrm>
        </p:grpSpPr>
        <p:sp>
          <p:nvSpPr>
            <p:cNvPr id="16" name="Elipse 15"/>
            <p:cNvSpPr/>
            <p:nvPr/>
          </p:nvSpPr>
          <p:spPr>
            <a:xfrm>
              <a:off x="6879265" y="2913321"/>
              <a:ext cx="659219" cy="65921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/>
            <p:cNvSpPr/>
            <p:nvPr/>
          </p:nvSpPr>
          <p:spPr>
            <a:xfrm>
              <a:off x="6967869" y="3001925"/>
              <a:ext cx="482010" cy="4820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 dirty="0">
                <a:solidFill>
                  <a:schemeClr val="accent6"/>
                </a:solidFill>
              </a:endParaRP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6961234" y="3062140"/>
              <a:ext cx="495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6"/>
                  </a:solidFill>
                </a:rPr>
                <a:t>OK</a:t>
              </a:r>
              <a:endParaRPr lang="pt-BR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5355410" y="3160582"/>
            <a:ext cx="659219" cy="659219"/>
            <a:chOff x="5915241" y="3070494"/>
            <a:chExt cx="659219" cy="659219"/>
          </a:xfrm>
        </p:grpSpPr>
        <p:sp>
          <p:nvSpPr>
            <p:cNvPr id="22" name="Elipse 21"/>
            <p:cNvSpPr/>
            <p:nvPr/>
          </p:nvSpPr>
          <p:spPr>
            <a:xfrm>
              <a:off x="5915241" y="3070494"/>
              <a:ext cx="659219" cy="65921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Elipse 22"/>
            <p:cNvSpPr/>
            <p:nvPr/>
          </p:nvSpPr>
          <p:spPr>
            <a:xfrm>
              <a:off x="6003845" y="3159098"/>
              <a:ext cx="482010" cy="4820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 dirty="0">
                <a:solidFill>
                  <a:schemeClr val="accent6"/>
                </a:solidFill>
              </a:endParaRP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5997210" y="3246215"/>
              <a:ext cx="4952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4"/>
                  </a:solidFill>
                </a:rPr>
                <a:t>75%</a:t>
              </a:r>
              <a:endParaRPr lang="pt-BR" sz="14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6988558" y="3160582"/>
            <a:ext cx="659219" cy="659219"/>
            <a:chOff x="7492404" y="3095267"/>
            <a:chExt cx="659219" cy="659219"/>
          </a:xfrm>
        </p:grpSpPr>
        <p:sp>
          <p:nvSpPr>
            <p:cNvPr id="26" name="Elipse 25"/>
            <p:cNvSpPr/>
            <p:nvPr/>
          </p:nvSpPr>
          <p:spPr>
            <a:xfrm>
              <a:off x="7492404" y="3095267"/>
              <a:ext cx="659219" cy="659219"/>
            </a:xfrm>
            <a:prstGeom prst="ellipse">
              <a:avLst/>
            </a:pr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Elipse 26"/>
            <p:cNvSpPr/>
            <p:nvPr/>
          </p:nvSpPr>
          <p:spPr>
            <a:xfrm>
              <a:off x="7581008" y="3183871"/>
              <a:ext cx="482010" cy="4820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 dirty="0">
                <a:solidFill>
                  <a:schemeClr val="accent6"/>
                </a:solidFill>
              </a:endParaRP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7574373" y="3270988"/>
              <a:ext cx="4952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C00000"/>
                  </a:solidFill>
                </a:rPr>
                <a:t>5</a:t>
              </a:r>
              <a:r>
                <a:rPr lang="en-US" sz="1400" b="1" dirty="0" smtClean="0">
                  <a:solidFill>
                    <a:srgbClr val="C00000"/>
                  </a:solidFill>
                </a:rPr>
                <a:t>%</a:t>
              </a:r>
              <a:endParaRPr lang="pt-BR" sz="1400" b="1" dirty="0">
                <a:solidFill>
                  <a:srgbClr val="C00000"/>
                </a:solidFill>
              </a:endParaRPr>
            </a:p>
          </p:txBody>
        </p:sp>
      </p:grpSp>
      <p:graphicFrame>
        <p:nvGraphicFramePr>
          <p:cNvPr id="29" name="Diagrama 28"/>
          <p:cNvGraphicFramePr/>
          <p:nvPr>
            <p:extLst>
              <p:ext uri="{D42A27DB-BD31-4B8C-83A1-F6EECF244321}">
                <p14:modId xmlns:p14="http://schemas.microsoft.com/office/powerpoint/2010/main" val="1363344314"/>
              </p:ext>
            </p:extLst>
          </p:nvPr>
        </p:nvGraphicFramePr>
        <p:xfrm>
          <a:off x="296475" y="1954498"/>
          <a:ext cx="8375559" cy="610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0" name="Imagem 29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53028" y="2514441"/>
            <a:ext cx="1035230" cy="247630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685" y="2514441"/>
            <a:ext cx="1035230" cy="247630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665953" y="2514441"/>
            <a:ext cx="1035230" cy="247630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316464" y="2514441"/>
            <a:ext cx="1035230" cy="247630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028033" y="2514441"/>
            <a:ext cx="1035230" cy="247630"/>
          </a:xfrm>
          <a:prstGeom prst="rect">
            <a:avLst/>
          </a:prstGeom>
        </p:spPr>
      </p:pic>
      <p:sp>
        <p:nvSpPr>
          <p:cNvPr id="35" name="Retângulo de cantos arredondados 34"/>
          <p:cNvSpPr/>
          <p:nvPr/>
        </p:nvSpPr>
        <p:spPr>
          <a:xfrm>
            <a:off x="196004" y="1922585"/>
            <a:ext cx="5241375" cy="3364523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aixaDeTexto 35"/>
          <p:cNvSpPr txBox="1"/>
          <p:nvPr/>
        </p:nvSpPr>
        <p:spPr>
          <a:xfrm>
            <a:off x="1441938" y="4900245"/>
            <a:ext cx="259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Pilot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Test </a:t>
            </a:r>
            <a:r>
              <a:rPr lang="pt-B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Phase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Retângulo de cantos arredondados 36"/>
          <p:cNvSpPr/>
          <p:nvPr/>
        </p:nvSpPr>
        <p:spPr>
          <a:xfrm>
            <a:off x="5470928" y="1922586"/>
            <a:ext cx="3356549" cy="336452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aixaDeTexto 37"/>
          <p:cNvSpPr txBox="1"/>
          <p:nvPr/>
        </p:nvSpPr>
        <p:spPr>
          <a:xfrm>
            <a:off x="6031224" y="4900246"/>
            <a:ext cx="222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solidFill>
                  <a:schemeClr val="accent1"/>
                </a:solidFill>
              </a:rPr>
              <a:t>Replicate</a:t>
            </a:r>
            <a:r>
              <a:rPr lang="pt-BR" dirty="0" smtClean="0">
                <a:solidFill>
                  <a:schemeClr val="accent1"/>
                </a:solidFill>
              </a:rPr>
              <a:t> </a:t>
            </a:r>
            <a:r>
              <a:rPr lang="pt-BR" dirty="0" err="1" smtClean="0">
                <a:solidFill>
                  <a:schemeClr val="accent1"/>
                </a:solidFill>
              </a:rPr>
              <a:t>and</a:t>
            </a:r>
            <a:r>
              <a:rPr lang="pt-BR" dirty="0" smtClean="0">
                <a:solidFill>
                  <a:schemeClr val="accent1"/>
                </a:solidFill>
              </a:rPr>
              <a:t> </a:t>
            </a:r>
            <a:r>
              <a:rPr lang="pt-BR" dirty="0" err="1" smtClean="0">
                <a:solidFill>
                  <a:schemeClr val="accent1"/>
                </a:solidFill>
              </a:rPr>
              <a:t>Scale</a:t>
            </a:r>
            <a:endParaRPr lang="pt-B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6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0957-9760-48BF-9496-BA7F77649619}" type="slidenum">
              <a:rPr lang="pt-BR" smtClean="0"/>
              <a:t>28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6448425"/>
            <a:ext cx="974969" cy="233215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198941" y="126426"/>
            <a:ext cx="6114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</a:rPr>
              <a:t>Scale</a:t>
            </a:r>
            <a:endParaRPr lang="en-US" sz="2800" dirty="0">
              <a:solidFill>
                <a:schemeClr val="accent5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3106022" y="1465118"/>
            <a:ext cx="2974356" cy="4418302"/>
            <a:chOff x="1295400" y="1026536"/>
            <a:chExt cx="3276600" cy="48672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026536"/>
              <a:ext cx="3276600" cy="486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2791" y="2826328"/>
              <a:ext cx="221817" cy="226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6364" y="3103420"/>
              <a:ext cx="221817" cy="226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124" y="2424540"/>
              <a:ext cx="221817" cy="226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1839" y="2930234"/>
              <a:ext cx="221817" cy="226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0045" y="2479956"/>
              <a:ext cx="221817" cy="226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508" y="2592957"/>
              <a:ext cx="221817" cy="226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upo 28"/>
          <p:cNvGrpSpPr/>
          <p:nvPr/>
        </p:nvGrpSpPr>
        <p:grpSpPr>
          <a:xfrm>
            <a:off x="6032819" y="1465118"/>
            <a:ext cx="2974356" cy="4418302"/>
            <a:chOff x="1295400" y="1026536"/>
            <a:chExt cx="3276600" cy="4867275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026536"/>
              <a:ext cx="3276600" cy="486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2791" y="2826328"/>
              <a:ext cx="221817" cy="226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6364" y="3103420"/>
              <a:ext cx="221817" cy="226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124" y="2424540"/>
              <a:ext cx="221817" cy="226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1839" y="2930234"/>
              <a:ext cx="221817" cy="226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0045" y="2479956"/>
              <a:ext cx="221817" cy="226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508" y="2592957"/>
              <a:ext cx="221817" cy="226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3" y="1465118"/>
            <a:ext cx="2974356" cy="441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993" y="3145269"/>
            <a:ext cx="201356" cy="20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092" y="3105843"/>
            <a:ext cx="201356" cy="20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066" y="2367020"/>
            <a:ext cx="201356" cy="20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566" y="3003265"/>
            <a:ext cx="201356" cy="20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946" y="2529011"/>
            <a:ext cx="201356" cy="20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173" y="2900687"/>
            <a:ext cx="201356" cy="20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555" y="2261270"/>
            <a:ext cx="201356" cy="20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11" y="2261269"/>
            <a:ext cx="201356" cy="20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633" y="2618824"/>
            <a:ext cx="201356" cy="20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667" y="2514620"/>
            <a:ext cx="201356" cy="20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641" y="2056115"/>
            <a:ext cx="201356" cy="20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444" y="2740608"/>
            <a:ext cx="201356" cy="20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096" y="2469888"/>
            <a:ext cx="201356" cy="20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151" y="2579315"/>
            <a:ext cx="201356" cy="20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175" y="2887046"/>
            <a:ext cx="201356" cy="20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CaixaDeTexto 64"/>
          <p:cNvSpPr txBox="1"/>
          <p:nvPr/>
        </p:nvSpPr>
        <p:spPr>
          <a:xfrm>
            <a:off x="187036" y="955959"/>
            <a:ext cx="2150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/>
                </a:solidFill>
              </a:rPr>
              <a:t>Past 3 Years</a:t>
            </a:r>
            <a:endParaRPr lang="pt-BR" sz="3200" dirty="0">
              <a:solidFill>
                <a:schemeClr val="accent5"/>
              </a:solidFill>
            </a:endParaRPr>
          </a:p>
        </p:txBody>
      </p:sp>
      <p:sp>
        <p:nvSpPr>
          <p:cNvPr id="66" name="CaixaDeTexto 65"/>
          <p:cNvSpPr txBox="1"/>
          <p:nvPr/>
        </p:nvSpPr>
        <p:spPr>
          <a:xfrm>
            <a:off x="3074849" y="944985"/>
            <a:ext cx="2150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/>
                </a:solidFill>
              </a:rPr>
              <a:t>Sep 2014</a:t>
            </a:r>
            <a:endParaRPr lang="pt-BR" sz="3200" dirty="0">
              <a:solidFill>
                <a:schemeClr val="accent5"/>
              </a:solidFill>
            </a:endParaRPr>
          </a:p>
        </p:txBody>
      </p:sp>
      <p:sp>
        <p:nvSpPr>
          <p:cNvPr id="67" name="CaixaDeTexto 66"/>
          <p:cNvSpPr txBox="1"/>
          <p:nvPr/>
        </p:nvSpPr>
        <p:spPr>
          <a:xfrm>
            <a:off x="6047006" y="912955"/>
            <a:ext cx="2150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/>
                </a:solidFill>
              </a:rPr>
              <a:t>Sep 2015</a:t>
            </a:r>
            <a:endParaRPr lang="pt-BR" sz="3200" dirty="0">
              <a:solidFill>
                <a:schemeClr val="accent5"/>
              </a:solidFill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3085091" y="1326573"/>
            <a:ext cx="2150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5 Clinics</a:t>
            </a:r>
            <a:endParaRPr lang="pt-B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9" name="CaixaDeTexto 68"/>
          <p:cNvSpPr txBox="1"/>
          <p:nvPr/>
        </p:nvSpPr>
        <p:spPr>
          <a:xfrm>
            <a:off x="6057248" y="1294543"/>
            <a:ext cx="2150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20 Clinics</a:t>
            </a:r>
            <a:endParaRPr lang="pt-B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0" name="CaixaDeTexto 69"/>
          <p:cNvSpPr txBox="1"/>
          <p:nvPr/>
        </p:nvSpPr>
        <p:spPr>
          <a:xfrm>
            <a:off x="203319" y="1323108"/>
            <a:ext cx="2150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1 Clinic</a:t>
            </a:r>
            <a:endParaRPr lang="pt-B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5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/>
          <p:cNvGrpSpPr/>
          <p:nvPr/>
        </p:nvGrpSpPr>
        <p:grpSpPr>
          <a:xfrm>
            <a:off x="2116720" y="1614862"/>
            <a:ext cx="5109947" cy="3381967"/>
            <a:chOff x="1745819" y="177755"/>
            <a:chExt cx="7227211" cy="4783257"/>
          </a:xfrm>
        </p:grpSpPr>
        <p:grpSp>
          <p:nvGrpSpPr>
            <p:cNvPr id="27" name="Grupo 26"/>
            <p:cNvGrpSpPr/>
            <p:nvPr/>
          </p:nvGrpSpPr>
          <p:grpSpPr>
            <a:xfrm>
              <a:off x="5026580" y="177755"/>
              <a:ext cx="3941968" cy="2333625"/>
              <a:chOff x="5026580" y="177755"/>
              <a:chExt cx="3941968" cy="2333625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6580" y="188640"/>
                <a:ext cx="2322739" cy="2322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5023" y="177755"/>
                <a:ext cx="1533525" cy="2333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8" name="Grupo 27"/>
            <p:cNvGrpSpPr/>
            <p:nvPr/>
          </p:nvGrpSpPr>
          <p:grpSpPr>
            <a:xfrm>
              <a:off x="1745819" y="2636912"/>
              <a:ext cx="3919118" cy="2324100"/>
              <a:chOff x="5049430" y="2636912"/>
              <a:chExt cx="3919118" cy="2324100"/>
            </a:xfrm>
          </p:grpSpPr>
          <p:pic>
            <p:nvPicPr>
              <p:cNvPr id="33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9430" y="2636912"/>
                <a:ext cx="1504950" cy="232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3023" y="2636912"/>
                <a:ext cx="2295525" cy="232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9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5819" y="188641"/>
              <a:ext cx="3114675" cy="229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" name="Grupo 29"/>
            <p:cNvGrpSpPr/>
            <p:nvPr/>
          </p:nvGrpSpPr>
          <p:grpSpPr>
            <a:xfrm>
              <a:off x="5850311" y="2626026"/>
              <a:ext cx="3122719" cy="2330794"/>
              <a:chOff x="1760020" y="2651990"/>
              <a:chExt cx="3122719" cy="2330794"/>
            </a:xfrm>
          </p:grpSpPr>
          <p:pic>
            <p:nvPicPr>
              <p:cNvPr id="31" name="Picture 9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7789" y="2651990"/>
                <a:ext cx="1504950" cy="232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9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0020" y="2658684"/>
                <a:ext cx="1504950" cy="232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7" name="Imagem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7671" y="870147"/>
            <a:ext cx="2201257" cy="52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8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0957-9760-48BF-9496-BA7F77649619}" type="slidenum">
              <a:rPr lang="pt-BR" smtClean="0"/>
              <a:t>3</a:t>
            </a:fld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98940" y="126426"/>
            <a:ext cx="8687885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chemeClr val="accent5"/>
                </a:solidFill>
              </a:rPr>
              <a:t>Fact</a:t>
            </a:r>
          </a:p>
          <a:p>
            <a:r>
              <a:rPr lang="en-US" sz="9600" b="1" dirty="0" smtClean="0">
                <a:solidFill>
                  <a:schemeClr val="bg2">
                    <a:lumMod val="50000"/>
                  </a:schemeClr>
                </a:solidFill>
              </a:rPr>
              <a:t>There is </a:t>
            </a:r>
            <a:r>
              <a:rPr lang="en-US" sz="9600" b="1" dirty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en-US" sz="9600" b="1" dirty="0" smtClean="0">
                <a:solidFill>
                  <a:schemeClr val="bg2">
                    <a:lumMod val="50000"/>
                  </a:schemeClr>
                </a:solidFill>
              </a:rPr>
              <a:t>imited Healthcare Access in Brazil</a:t>
            </a:r>
            <a:endParaRPr lang="en-US" sz="9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6448425"/>
            <a:ext cx="974969" cy="23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34" y="1142089"/>
            <a:ext cx="4890460" cy="4890460"/>
          </a:xfrm>
          <a:prstGeom prst="rect">
            <a:avLst/>
          </a:prstGeom>
          <a:blipFill dpi="0" rotWithShape="1">
            <a:blip r:embed="rId3">
              <a:alphaModFix amt="5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0957-9760-48BF-9496-BA7F77649619}" type="slidenum">
              <a:rPr lang="pt-BR" smtClean="0"/>
              <a:t>4</a:t>
            </a:fld>
            <a:endParaRPr lang="pt-BR"/>
          </a:p>
        </p:txBody>
      </p:sp>
      <p:sp>
        <p:nvSpPr>
          <p:cNvPr id="80" name="CaixaDeTexto 79"/>
          <p:cNvSpPr txBox="1"/>
          <p:nvPr/>
        </p:nvSpPr>
        <p:spPr>
          <a:xfrm>
            <a:off x="1610921" y="6102435"/>
            <a:ext cx="59221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Banco da Saude Brasil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653874049"/>
              </p:ext>
            </p:extLst>
          </p:nvPr>
        </p:nvGraphicFramePr>
        <p:xfrm>
          <a:off x="628952" y="1582520"/>
          <a:ext cx="7827859" cy="369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98940" y="126426"/>
            <a:ext cx="8687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/>
                </a:solidFill>
              </a:rPr>
              <a:t>Demand for SUS Medical Visits (million)</a:t>
            </a:r>
          </a:p>
          <a:p>
            <a:r>
              <a:rPr lang="en-US" sz="2400" dirty="0" smtClean="0">
                <a:solidFill>
                  <a:schemeClr val="accent5"/>
                </a:solidFill>
              </a:rPr>
              <a:t>Growing demand for basic care as population ages</a:t>
            </a:r>
            <a:endParaRPr lang="en-US" sz="2400" dirty="0">
              <a:solidFill>
                <a:schemeClr val="accent5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5" y="6448425"/>
            <a:ext cx="974969" cy="23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4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34" y="1142089"/>
            <a:ext cx="4890460" cy="4890460"/>
          </a:xfrm>
          <a:prstGeom prst="rect">
            <a:avLst/>
          </a:prstGeom>
          <a:blipFill dpi="0" rotWithShape="1">
            <a:blip r:embed="rId3">
              <a:alphaModFix amt="55000"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0957-9760-48BF-9496-BA7F77649619}" type="slidenum">
              <a:rPr lang="pt-BR" smtClean="0"/>
              <a:t>5</a:t>
            </a:fld>
            <a:endParaRPr lang="pt-BR"/>
          </a:p>
        </p:txBody>
      </p:sp>
      <p:sp>
        <p:nvSpPr>
          <p:cNvPr id="80" name="CaixaDeTexto 79"/>
          <p:cNvSpPr txBox="1"/>
          <p:nvPr/>
        </p:nvSpPr>
        <p:spPr>
          <a:xfrm>
            <a:off x="1610921" y="6102435"/>
            <a:ext cx="59221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</a:t>
            </a:r>
            <a:r>
              <a:rPr lang="pt-BR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Portal da Saude, DATASUS</a:t>
            </a:r>
            <a:endParaRPr lang="pt-BR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98940" y="126426"/>
            <a:ext cx="8687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/>
                </a:solidFill>
              </a:rPr>
              <a:t>Supply of Medical Visits by SUS (million)</a:t>
            </a:r>
            <a:r>
              <a:rPr lang="en-US" sz="3600" dirty="0">
                <a:solidFill>
                  <a:schemeClr val="accent5"/>
                </a:solidFill>
              </a:rPr>
              <a:t> </a:t>
            </a:r>
            <a:r>
              <a:rPr lang="en-US" sz="2400" dirty="0">
                <a:solidFill>
                  <a:schemeClr val="accent5"/>
                </a:solidFill>
              </a:rPr>
              <a:t>Growing s</a:t>
            </a:r>
            <a:r>
              <a:rPr lang="en-US" sz="2400" dirty="0" smtClean="0">
                <a:solidFill>
                  <a:schemeClr val="accent5"/>
                </a:solidFill>
              </a:rPr>
              <a:t>upply of medical visits</a:t>
            </a:r>
            <a:endParaRPr lang="en-US" sz="2400" dirty="0">
              <a:solidFill>
                <a:schemeClr val="accent5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5" y="6448425"/>
            <a:ext cx="974969" cy="233215"/>
          </a:xfrm>
          <a:prstGeom prst="rect">
            <a:avLst/>
          </a:prstGeom>
        </p:spPr>
      </p:pic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742354996"/>
              </p:ext>
            </p:extLst>
          </p:nvPr>
        </p:nvGraphicFramePr>
        <p:xfrm>
          <a:off x="542019" y="1582520"/>
          <a:ext cx="7827859" cy="369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487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34" y="1142089"/>
            <a:ext cx="4890460" cy="4890460"/>
          </a:xfrm>
          <a:prstGeom prst="rect">
            <a:avLst/>
          </a:prstGeom>
          <a:blipFill dpi="0" rotWithShape="1">
            <a:blip r:embed="rId3">
              <a:alphaModFix amt="5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0957-9760-48BF-9496-BA7F77649619}" type="slidenum">
              <a:rPr lang="pt-BR" smtClean="0"/>
              <a:t>6</a:t>
            </a:fld>
            <a:endParaRPr lang="pt-BR"/>
          </a:p>
        </p:txBody>
      </p:sp>
      <p:sp>
        <p:nvSpPr>
          <p:cNvPr id="80" name="CaixaDeTexto 79"/>
          <p:cNvSpPr txBox="1"/>
          <p:nvPr/>
        </p:nvSpPr>
        <p:spPr>
          <a:xfrm>
            <a:off x="1610921" y="6102435"/>
            <a:ext cx="59221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</a:t>
            </a:r>
            <a:r>
              <a:rPr lang="pt-BR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dr.consulta </a:t>
            </a:r>
            <a:endParaRPr lang="pt-BR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98940" y="126426"/>
            <a:ext cx="8687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/>
                </a:solidFill>
              </a:rPr>
              <a:t>Annual Deficit of Medical Visits at SUS</a:t>
            </a:r>
          </a:p>
          <a:p>
            <a:r>
              <a:rPr lang="en-US" sz="2400" dirty="0" smtClean="0">
                <a:solidFill>
                  <a:schemeClr val="accent5"/>
                </a:solidFill>
              </a:rPr>
              <a:t>Causing a growing deficit estimated at 800million </a:t>
            </a:r>
            <a:r>
              <a:rPr lang="en-US" sz="2400" dirty="0" err="1" smtClean="0">
                <a:solidFill>
                  <a:schemeClr val="accent5"/>
                </a:solidFill>
              </a:rPr>
              <a:t>p.y</a:t>
            </a:r>
            <a:endParaRPr lang="en-US" sz="2000" dirty="0">
              <a:solidFill>
                <a:schemeClr val="accent5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5" y="6448425"/>
            <a:ext cx="974969" cy="233215"/>
          </a:xfrm>
          <a:prstGeom prst="rect">
            <a:avLst/>
          </a:prstGeom>
        </p:spPr>
      </p:pic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643388051"/>
              </p:ext>
            </p:extLst>
          </p:nvPr>
        </p:nvGraphicFramePr>
        <p:xfrm>
          <a:off x="658070" y="1954213"/>
          <a:ext cx="7827859" cy="369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5749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0957-9760-48BF-9496-BA7F77649619}" type="slidenum">
              <a:rPr lang="pt-BR" smtClean="0"/>
              <a:t>7</a:t>
            </a:fld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34" y="643588"/>
            <a:ext cx="3589407" cy="236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18" y="3357996"/>
            <a:ext cx="3786514" cy="251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264" y="410218"/>
            <a:ext cx="3927764" cy="262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295653"/>
            <a:ext cx="3964301" cy="29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71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0957-9760-48BF-9496-BA7F77649619}" type="slidenum">
              <a:rPr lang="pt-BR" smtClean="0"/>
              <a:t>8</a:t>
            </a:fld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198940" y="126426"/>
            <a:ext cx="8687885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chemeClr val="accent5"/>
                </a:solidFill>
              </a:rPr>
              <a:t>Cause</a:t>
            </a:r>
          </a:p>
          <a:p>
            <a:r>
              <a:rPr lang="en-US" sz="9600" b="1" dirty="0" smtClean="0">
                <a:solidFill>
                  <a:schemeClr val="bg2">
                    <a:lumMod val="50000"/>
                  </a:schemeClr>
                </a:solidFill>
              </a:rPr>
              <a:t>There is no adequate Supply</a:t>
            </a:r>
            <a:endParaRPr lang="en-US" sz="9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6448425"/>
            <a:ext cx="974969" cy="23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0957-9760-48BF-9496-BA7F77649619}" type="slidenum">
              <a:rPr lang="pt-BR" smtClean="0"/>
              <a:t>9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3377640" y="6142592"/>
            <a:ext cx="31483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ANS (Agência Nacional de Saúde)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98940" y="126426"/>
            <a:ext cx="86878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</a:rPr>
              <a:t>8 out of 10 Brazilians are Uninsured...</a:t>
            </a:r>
          </a:p>
          <a:p>
            <a:r>
              <a:rPr lang="en-US" sz="2400" dirty="0" smtClean="0">
                <a:solidFill>
                  <a:schemeClr val="accent5"/>
                </a:solidFill>
              </a:rPr>
              <a:t>...and have to rely on SUS for medical care</a:t>
            </a:r>
            <a:endParaRPr lang="en-US" sz="2400" dirty="0">
              <a:solidFill>
                <a:schemeClr val="accent5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6448425"/>
            <a:ext cx="974969" cy="23321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1309254" y="1312833"/>
            <a:ext cx="6751972" cy="4459512"/>
            <a:chOff x="1309254" y="1312833"/>
            <a:chExt cx="6751972" cy="4459512"/>
          </a:xfrm>
        </p:grpSpPr>
        <p:grpSp>
          <p:nvGrpSpPr>
            <p:cNvPr id="3" name="Grupo 2"/>
            <p:cNvGrpSpPr/>
            <p:nvPr/>
          </p:nvGrpSpPr>
          <p:grpSpPr>
            <a:xfrm>
              <a:off x="1984670" y="1312833"/>
              <a:ext cx="6076556" cy="4459512"/>
              <a:chOff x="617938" y="2747226"/>
              <a:chExt cx="4482020" cy="3289301"/>
            </a:xfrm>
          </p:grpSpPr>
          <p:graphicFrame>
            <p:nvGraphicFramePr>
              <p:cNvPr id="8" name="Gráfico 7"/>
              <p:cNvGraphicFramePr/>
              <p:nvPr>
                <p:extLst>
                  <p:ext uri="{D42A27DB-BD31-4B8C-83A1-F6EECF244321}">
                    <p14:modId xmlns:p14="http://schemas.microsoft.com/office/powerpoint/2010/main" val="3869714770"/>
                  </p:ext>
                </p:extLst>
              </p:nvPr>
            </p:nvGraphicFramePr>
            <p:xfrm>
              <a:off x="617938" y="2747226"/>
              <a:ext cx="4482020" cy="328930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" name="CaixaDeTexto 1"/>
              <p:cNvSpPr txBox="1"/>
              <p:nvPr/>
            </p:nvSpPr>
            <p:spPr>
              <a:xfrm>
                <a:off x="1537645" y="3953306"/>
                <a:ext cx="1670807" cy="1021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Do you have Health Insurance?</a:t>
                </a:r>
                <a:endParaRPr lang="pt-BR" sz="2800" b="1" dirty="0"/>
              </a:p>
            </p:txBody>
          </p:sp>
        </p:grpSp>
        <p:sp>
          <p:nvSpPr>
            <p:cNvPr id="11" name="CaixaDeTexto 1"/>
            <p:cNvSpPr txBox="1"/>
            <p:nvPr/>
          </p:nvSpPr>
          <p:spPr>
            <a:xfrm>
              <a:off x="1309254" y="4670713"/>
              <a:ext cx="1641764" cy="509155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>
                  <a:solidFill>
                    <a:schemeClr val="bg2">
                      <a:lumMod val="50000"/>
                    </a:schemeClr>
                  </a:solidFill>
                </a:rPr>
                <a:t>76% NO</a:t>
              </a:r>
              <a:endParaRPr lang="pt-BR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9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608</TotalTime>
  <Words>769</Words>
  <Application>Microsoft Office PowerPoint</Application>
  <PresentationFormat>Apresentação na tela (4:3)</PresentationFormat>
  <Paragraphs>172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Thomaz Srougi</dc:creator>
  <cp:lastModifiedBy>Thomaz Srougi</cp:lastModifiedBy>
  <cp:revision>57</cp:revision>
  <dcterms:created xsi:type="dcterms:W3CDTF">2014-08-02T19:28:06Z</dcterms:created>
  <dcterms:modified xsi:type="dcterms:W3CDTF">2014-08-04T22:37:35Z</dcterms:modified>
</cp:coreProperties>
</file>